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72" r:id="rId7"/>
    <p:sldMasterId id="2147483674" r:id="rId8"/>
    <p:sldMasterId id="214748369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Lst>
  <p:sldSz cy="6858000" cx="12192000"/>
  <p:notesSz cx="6858000" cy="9144000"/>
  <p:embeddedFontLst>
    <p:embeddedFont>
      <p:font typeface="Amatic SC"/>
      <p:regular r:id="rId32"/>
      <p:bold r:id="rId33"/>
    </p:embeddedFont>
    <p:embeddedFont>
      <p:font typeface="Merriweather"/>
      <p:regular r:id="rId34"/>
      <p:bold r:id="rId35"/>
      <p:italic r:id="rId36"/>
      <p:boldItalic r:id="rId37"/>
    </p:embeddedFont>
    <p:embeddedFont>
      <p:font typeface="Cambria Math"/>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52">
          <p15:clr>
            <a:srgbClr val="A4A3A4"/>
          </p15:clr>
        </p15:guide>
        <p15:guide id="2" pos="3840">
          <p15:clr>
            <a:srgbClr val="A4A3A4"/>
          </p15:clr>
        </p15:guide>
      </p15:sldGuideLst>
    </p:ext>
    <p:ext uri="http://customooxmlschemas.google.com/">
      <go:slidesCustomData xmlns:go="http://customooxmlschemas.google.com/" r:id="rId39" roundtripDataSignature="AMtx7mjHnJ9gmB/EBPoUguLngG90+hno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99586A-1285-47AC-997A-1FB7C51757CF}">
  <a:tblStyle styleId="{F399586A-1285-47AC-997A-1FB7C51757CF}"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52"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9.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font" Target="fonts/AmaticSC-bold.fntdata"/><Relationship Id="rId10" Type="http://schemas.openxmlformats.org/officeDocument/2006/relationships/notesMaster" Target="notesMasters/notesMaster1.xml"/><Relationship Id="rId32" Type="http://schemas.openxmlformats.org/officeDocument/2006/relationships/font" Target="fonts/AmaticSC-regular.fntdata"/><Relationship Id="rId13" Type="http://schemas.openxmlformats.org/officeDocument/2006/relationships/slide" Target="slides/slide3.xml"/><Relationship Id="rId35" Type="http://schemas.openxmlformats.org/officeDocument/2006/relationships/font" Target="fonts/Merriweather-bold.fntdata"/><Relationship Id="rId12" Type="http://schemas.openxmlformats.org/officeDocument/2006/relationships/slide" Target="slides/slide2.xml"/><Relationship Id="rId34" Type="http://schemas.openxmlformats.org/officeDocument/2006/relationships/font" Target="fonts/Merriweather-regular.fntdata"/><Relationship Id="rId15" Type="http://schemas.openxmlformats.org/officeDocument/2006/relationships/slide" Target="slides/slide5.xml"/><Relationship Id="rId37" Type="http://schemas.openxmlformats.org/officeDocument/2006/relationships/font" Target="fonts/Merriweather-boldItalic.fntdata"/><Relationship Id="rId14" Type="http://schemas.openxmlformats.org/officeDocument/2006/relationships/slide" Target="slides/slide4.xml"/><Relationship Id="rId36" Type="http://schemas.openxmlformats.org/officeDocument/2006/relationships/font" Target="fonts/Merriweather-italic.fntdata"/><Relationship Id="rId17" Type="http://schemas.openxmlformats.org/officeDocument/2006/relationships/slide" Target="slides/slide7.xml"/><Relationship Id="rId39" Type="http://customschemas.google.com/relationships/presentationmetadata" Target="metadata"/><Relationship Id="rId16" Type="http://schemas.openxmlformats.org/officeDocument/2006/relationships/slide" Target="slides/slide6.xml"/><Relationship Id="rId38" Type="http://schemas.openxmlformats.org/officeDocument/2006/relationships/font" Target="fonts/CambriaMath-regular.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7" name="Google Shape;20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4" name="Google Shape;21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0" name="Google Shape;21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0" name="Google Shape;21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8" name="Google Shape;21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5" name="Google Shape;215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3" name="Google Shape;21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8" name="Google Shape;21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8" name="Google Shape;19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2" name="Google Shape;217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4" name="Google Shape;21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9" name="Google Shape;20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6" name="Google Shape;20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7" name="Google Shape;203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7" name="Google Shape;20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7" name="Google Shape;20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3" name="Google Shape;20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0" name="Google Shape;20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22" name="Shape 2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bg>
      <p:bgPr>
        <a:blipFill>
          <a:blip r:embed="rId2">
            <a:alphaModFix/>
          </a:blip>
          <a:stretch>
            <a:fillRect/>
          </a:stretch>
        </a:blipFill>
      </p:bgPr>
    </p:bg>
    <p:spTree>
      <p:nvGrpSpPr>
        <p:cNvPr id="23" name="Shape 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1"/>
          <p:cNvSpPr/>
          <p:nvPr/>
        </p:nvSpPr>
        <p:spPr>
          <a:xfrm>
            <a:off x="0" y="0"/>
            <a:ext cx="12192000" cy="6858000"/>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26" name="Shape 26"/>
        <p:cNvGrpSpPr/>
        <p:nvPr/>
      </p:nvGrpSpPr>
      <p:grpSpPr>
        <a:xfrm>
          <a:off x="0" y="0"/>
          <a:ext cx="0" cy="0"/>
          <a:chOff x="0" y="0"/>
          <a:chExt cx="0" cy="0"/>
        </a:xfrm>
      </p:grpSpPr>
      <p:sp>
        <p:nvSpPr>
          <p:cNvPr id="27" name="Google Shape;27;p42"/>
          <p:cNvSpPr/>
          <p:nvPr>
            <p:ph idx="2" type="pic"/>
          </p:nvPr>
        </p:nvSpPr>
        <p:spPr>
          <a:xfrm>
            <a:off x="0" y="0"/>
            <a:ext cx="12192000" cy="3135087"/>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42"/>
          <p:cNvSpPr/>
          <p:nvPr>
            <p:ph idx="3" type="pic"/>
          </p:nvPr>
        </p:nvSpPr>
        <p:spPr>
          <a:xfrm>
            <a:off x="905623" y="2078266"/>
            <a:ext cx="2298160" cy="208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9" name="Google Shape;29;p42"/>
          <p:cNvSpPr/>
          <p:nvPr>
            <p:ph idx="4" type="pic"/>
          </p:nvPr>
        </p:nvSpPr>
        <p:spPr>
          <a:xfrm>
            <a:off x="6282361" y="2078266"/>
            <a:ext cx="2298160" cy="208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0" name="Google Shape;30;p42"/>
          <p:cNvSpPr/>
          <p:nvPr>
            <p:ph idx="5" type="pic"/>
          </p:nvPr>
        </p:nvSpPr>
        <p:spPr>
          <a:xfrm>
            <a:off x="3593992" y="2078266"/>
            <a:ext cx="2298160" cy="208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1" name="Google Shape;31;p42"/>
          <p:cNvSpPr/>
          <p:nvPr>
            <p:ph idx="6" type="pic"/>
          </p:nvPr>
        </p:nvSpPr>
        <p:spPr>
          <a:xfrm>
            <a:off x="8970731" y="2078266"/>
            <a:ext cx="2298160" cy="208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42"/>
          <p:cNvSpPr txBox="1"/>
          <p:nvPr>
            <p:ph idx="1" type="body"/>
          </p:nvPr>
        </p:nvSpPr>
        <p:spPr>
          <a:xfrm>
            <a:off x="323529" y="740105"/>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layout">
  <p:cSld name="1_Image slide layout">
    <p:spTree>
      <p:nvGrpSpPr>
        <p:cNvPr id="33" name="Shape 33"/>
        <p:cNvGrpSpPr/>
        <p:nvPr/>
      </p:nvGrpSpPr>
      <p:grpSpPr>
        <a:xfrm>
          <a:off x="0" y="0"/>
          <a:ext cx="0" cy="0"/>
          <a:chOff x="0" y="0"/>
          <a:chExt cx="0" cy="0"/>
        </a:xfrm>
      </p:grpSpPr>
      <p:sp>
        <p:nvSpPr>
          <p:cNvPr id="34" name="Google Shape;34;p4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43"/>
          <p:cNvSpPr/>
          <p:nvPr>
            <p:ph idx="2" type="pic"/>
          </p:nvPr>
        </p:nvSpPr>
        <p:spPr>
          <a:xfrm>
            <a:off x="0" y="2160665"/>
            <a:ext cx="12192000" cy="2502762"/>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6" name="Google Shape;36;p43"/>
          <p:cNvSpPr/>
          <p:nvPr/>
        </p:nvSpPr>
        <p:spPr>
          <a:xfrm>
            <a:off x="0" y="2026940"/>
            <a:ext cx="12192000" cy="72008"/>
          </a:xfrm>
          <a:prstGeom prst="rect">
            <a:avLst/>
          </a:prstGeom>
          <a:solidFill>
            <a:srgbClr val="0C4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43"/>
          <p:cNvSpPr/>
          <p:nvPr/>
        </p:nvSpPr>
        <p:spPr>
          <a:xfrm>
            <a:off x="0" y="4725144"/>
            <a:ext cx="12192000" cy="72008"/>
          </a:xfrm>
          <a:prstGeom prst="rect">
            <a:avLst/>
          </a:prstGeom>
          <a:solidFill>
            <a:srgbClr val="0C4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Images &amp; Contents Layout">
  <p:cSld name="30_Images &amp; Contents Layout">
    <p:spTree>
      <p:nvGrpSpPr>
        <p:cNvPr id="38" name="Shape 38"/>
        <p:cNvGrpSpPr/>
        <p:nvPr/>
      </p:nvGrpSpPr>
      <p:grpSpPr>
        <a:xfrm>
          <a:off x="0" y="0"/>
          <a:ext cx="0" cy="0"/>
          <a:chOff x="0" y="0"/>
          <a:chExt cx="0" cy="0"/>
        </a:xfrm>
      </p:grpSpPr>
      <p:sp>
        <p:nvSpPr>
          <p:cNvPr id="39" name="Google Shape;39;p44"/>
          <p:cNvSpPr/>
          <p:nvPr>
            <p:ph idx="2" type="pic"/>
          </p:nvPr>
        </p:nvSpPr>
        <p:spPr>
          <a:xfrm>
            <a:off x="4092000" y="545824"/>
            <a:ext cx="8100000" cy="2736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0" name="Google Shape;40;p44"/>
          <p:cNvSpPr/>
          <p:nvPr>
            <p:ph idx="3" type="pic"/>
          </p:nvPr>
        </p:nvSpPr>
        <p:spPr>
          <a:xfrm>
            <a:off x="0" y="3575404"/>
            <a:ext cx="8100000" cy="2736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Images &amp; Contents Layout">
  <p:cSld name="31_Images &amp; Contents Layout">
    <p:spTree>
      <p:nvGrpSpPr>
        <p:cNvPr id="41" name="Shape 41"/>
        <p:cNvGrpSpPr/>
        <p:nvPr/>
      </p:nvGrpSpPr>
      <p:grpSpPr>
        <a:xfrm>
          <a:off x="0" y="0"/>
          <a:ext cx="0" cy="0"/>
          <a:chOff x="0" y="0"/>
          <a:chExt cx="0" cy="0"/>
        </a:xfrm>
      </p:grpSpPr>
      <p:sp>
        <p:nvSpPr>
          <p:cNvPr id="42" name="Google Shape;42;p45"/>
          <p:cNvSpPr/>
          <p:nvPr>
            <p:ph idx="2" type="pic"/>
          </p:nvPr>
        </p:nvSpPr>
        <p:spPr>
          <a:xfrm>
            <a:off x="799070" y="1223317"/>
            <a:ext cx="5441094" cy="472198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43" name="Shape 43"/>
        <p:cNvGrpSpPr/>
        <p:nvPr/>
      </p:nvGrpSpPr>
      <p:grpSpPr>
        <a:xfrm>
          <a:off x="0" y="0"/>
          <a:ext cx="0" cy="0"/>
          <a:chOff x="0" y="0"/>
          <a:chExt cx="0" cy="0"/>
        </a:xfrm>
      </p:grpSpPr>
      <p:sp>
        <p:nvSpPr>
          <p:cNvPr id="44" name="Google Shape;44;p46"/>
          <p:cNvSpPr/>
          <p:nvPr/>
        </p:nvSpPr>
        <p:spPr>
          <a:xfrm rot="10800000">
            <a:off x="5119026" y="0"/>
            <a:ext cx="7072972" cy="6858000"/>
          </a:xfrm>
          <a:custGeom>
            <a:rect b="b" l="l" r="r" t="t"/>
            <a:pathLst>
              <a:path extrusionOk="0" h="6858000" w="7072972">
                <a:moveTo>
                  <a:pt x="0" y="0"/>
                </a:moveTo>
                <a:lnTo>
                  <a:pt x="7072972" y="1890052"/>
                </a:lnTo>
                <a:lnTo>
                  <a:pt x="330717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46"/>
          <p:cNvSpPr/>
          <p:nvPr>
            <p:ph idx="2" type="pic"/>
          </p:nvPr>
        </p:nvSpPr>
        <p:spPr>
          <a:xfrm>
            <a:off x="2" y="0"/>
            <a:ext cx="7072972"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layout">
  <p:cSld name="2_Image slide layout">
    <p:spTree>
      <p:nvGrpSpPr>
        <p:cNvPr id="46" name="Shape 46"/>
        <p:cNvGrpSpPr/>
        <p:nvPr/>
      </p:nvGrpSpPr>
      <p:grpSpPr>
        <a:xfrm>
          <a:off x="0" y="0"/>
          <a:ext cx="0" cy="0"/>
          <a:chOff x="0" y="0"/>
          <a:chExt cx="0" cy="0"/>
        </a:xfrm>
      </p:grpSpPr>
      <p:sp>
        <p:nvSpPr>
          <p:cNvPr id="47" name="Google Shape;47;p4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47"/>
          <p:cNvSpPr/>
          <p:nvPr/>
        </p:nvSpPr>
        <p:spPr>
          <a:xfrm>
            <a:off x="0" y="2996952"/>
            <a:ext cx="12192000" cy="18722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 name="Google Shape;49;p47"/>
          <p:cNvGrpSpPr/>
          <p:nvPr/>
        </p:nvGrpSpPr>
        <p:grpSpPr>
          <a:xfrm>
            <a:off x="4763852" y="1553600"/>
            <a:ext cx="2664296" cy="4683693"/>
            <a:chOff x="445712" y="1449040"/>
            <a:chExt cx="2113018" cy="3924176"/>
          </a:xfrm>
        </p:grpSpPr>
        <p:sp>
          <p:nvSpPr>
            <p:cNvPr id="50" name="Google Shape;50;p47"/>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7"/>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 name="Google Shape;52;p47"/>
            <p:cNvGrpSpPr/>
            <p:nvPr/>
          </p:nvGrpSpPr>
          <p:grpSpPr>
            <a:xfrm>
              <a:off x="1407705" y="5045834"/>
              <a:ext cx="211967" cy="211967"/>
              <a:chOff x="1549420" y="5712364"/>
              <a:chExt cx="312583" cy="312583"/>
            </a:xfrm>
          </p:grpSpPr>
          <p:sp>
            <p:nvSpPr>
              <p:cNvPr id="53" name="Google Shape;53;p4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47"/>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55" name="Google Shape;55;p47"/>
          <p:cNvSpPr/>
          <p:nvPr>
            <p:ph idx="2" type="pic"/>
          </p:nvPr>
        </p:nvSpPr>
        <p:spPr>
          <a:xfrm>
            <a:off x="4951770" y="1965170"/>
            <a:ext cx="2288460" cy="375307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spTree>
      <p:nvGrpSpPr>
        <p:cNvPr id="56" name="Shape 56"/>
        <p:cNvGrpSpPr/>
        <p:nvPr/>
      </p:nvGrpSpPr>
      <p:grpSpPr>
        <a:xfrm>
          <a:off x="0" y="0"/>
          <a:ext cx="0" cy="0"/>
          <a:chOff x="0" y="0"/>
          <a:chExt cx="0" cy="0"/>
        </a:xfrm>
      </p:grpSpPr>
      <p:grpSp>
        <p:nvGrpSpPr>
          <p:cNvPr id="57" name="Google Shape;57;p48"/>
          <p:cNvGrpSpPr/>
          <p:nvPr/>
        </p:nvGrpSpPr>
        <p:grpSpPr>
          <a:xfrm flipH="1">
            <a:off x="486250" y="477136"/>
            <a:ext cx="11704320" cy="5935130"/>
            <a:chOff x="-161213" y="477136"/>
            <a:chExt cx="11704320" cy="5935130"/>
          </a:xfrm>
        </p:grpSpPr>
        <p:cxnSp>
          <p:nvCxnSpPr>
            <p:cNvPr id="58" name="Google Shape;58;p48"/>
            <p:cNvCxnSpPr/>
            <p:nvPr/>
          </p:nvCxnSpPr>
          <p:spPr>
            <a:xfrm rot="10800000">
              <a:off x="-161213" y="477136"/>
              <a:ext cx="11704320" cy="0"/>
            </a:xfrm>
            <a:prstGeom prst="straightConnector1">
              <a:avLst/>
            </a:prstGeom>
            <a:noFill/>
            <a:ln cap="flat" cmpd="sng" w="44450">
              <a:solidFill>
                <a:schemeClr val="accent1"/>
              </a:solidFill>
              <a:prstDash val="solid"/>
              <a:miter lim="800000"/>
              <a:headEnd len="sm" w="sm" type="none"/>
              <a:tailEnd len="sm" w="sm" type="none"/>
            </a:ln>
          </p:spPr>
        </p:cxnSp>
        <p:cxnSp>
          <p:nvCxnSpPr>
            <p:cNvPr id="59" name="Google Shape;59;p48"/>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60" name="Google Shape;60;p48"/>
            <p:cNvCxnSpPr/>
            <p:nvPr/>
          </p:nvCxnSpPr>
          <p:spPr>
            <a:xfrm flipH="1">
              <a:off x="-161213" y="6392850"/>
              <a:ext cx="11704320" cy="13272"/>
            </a:xfrm>
            <a:prstGeom prst="straightConnector1">
              <a:avLst/>
            </a:prstGeom>
            <a:noFill/>
            <a:ln cap="flat" cmpd="sng" w="44450">
              <a:solidFill>
                <a:schemeClr val="accent1"/>
              </a:solidFill>
              <a:prstDash val="solid"/>
              <a:miter lim="800000"/>
              <a:headEnd len="sm" w="sm" type="none"/>
              <a:tailEnd len="sm" w="sm" type="none"/>
            </a:ln>
          </p:spPr>
        </p:cxnSp>
      </p:grpSp>
      <p:sp>
        <p:nvSpPr>
          <p:cNvPr id="61" name="Google Shape;61;p48"/>
          <p:cNvSpPr/>
          <p:nvPr>
            <p:ph idx="2" type="pic"/>
          </p:nvPr>
        </p:nvSpPr>
        <p:spPr>
          <a:xfrm>
            <a:off x="5268686" y="0"/>
            <a:ext cx="6923314"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Images &amp; Contents">
  <p:cSld name="32_Images &amp; Contents">
    <p:spTree>
      <p:nvGrpSpPr>
        <p:cNvPr id="62" name="Shape 62"/>
        <p:cNvGrpSpPr/>
        <p:nvPr/>
      </p:nvGrpSpPr>
      <p:grpSpPr>
        <a:xfrm>
          <a:off x="0" y="0"/>
          <a:ext cx="0" cy="0"/>
          <a:chOff x="0" y="0"/>
          <a:chExt cx="0" cy="0"/>
        </a:xfrm>
      </p:grpSpPr>
      <p:sp>
        <p:nvSpPr>
          <p:cNvPr id="63" name="Google Shape;63;p49"/>
          <p:cNvSpPr/>
          <p:nvPr>
            <p:ph idx="2" type="pic"/>
          </p:nvPr>
        </p:nvSpPr>
        <p:spPr>
          <a:xfrm>
            <a:off x="4227514" y="0"/>
            <a:ext cx="7964489"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50"/>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6" name="Shape 66"/>
        <p:cNvGrpSpPr/>
        <p:nvPr/>
      </p:nvGrpSpPr>
      <p:grpSpPr>
        <a:xfrm>
          <a:off x="0" y="0"/>
          <a:ext cx="0" cy="0"/>
          <a:chOff x="0" y="0"/>
          <a:chExt cx="0" cy="0"/>
        </a:xfrm>
      </p:grpSpPr>
      <p:sp>
        <p:nvSpPr>
          <p:cNvPr id="67" name="Google Shape;67;p51"/>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51"/>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9" name="Google Shape;69;p51"/>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0" name="Google Shape;70;p51"/>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71" name="Google Shape;71;p51"/>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72" name="Google Shape;72;p51"/>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3" name="Google Shape;73;p51"/>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4" name="Google Shape;74;p51"/>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76" name="Shape 7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 name="Shape 83"/>
        <p:cNvGrpSpPr/>
        <p:nvPr/>
      </p:nvGrpSpPr>
      <p:grpSpPr>
        <a:xfrm>
          <a:off x="0" y="0"/>
          <a:ext cx="0" cy="0"/>
          <a:chOff x="0" y="0"/>
          <a:chExt cx="0" cy="0"/>
        </a:xfrm>
      </p:grpSpPr>
      <p:pic>
        <p:nvPicPr>
          <p:cNvPr descr="Celestia-R1---OverlayContentHD.png" id="84" name="Google Shape;84;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5" name="Google Shape;85;p2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9"/>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87" name="Google Shape;87;p2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descr="Celestia-R1---OverlayTitleHD.png" id="91" name="Google Shape;91;p52"/>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92" name="Google Shape;92;p52"/>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2"/>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94" name="Google Shape;94;p52"/>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2"/>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2"/>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pic>
        <p:nvPicPr>
          <p:cNvPr descr="Celestia-R1---OverlayContentHD.png" id="98" name="Google Shape;98;p5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9" name="Google Shape;99;p53"/>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3"/>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1" name="Google Shape;101;p5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pic>
        <p:nvPicPr>
          <p:cNvPr descr="Celestia-R1---OverlayContentHD.png" id="105" name="Google Shape;105;p5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6" name="Google Shape;106;p5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4"/>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8" name="Google Shape;108;p54"/>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9" name="Google Shape;109;p5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2" name="Shape 112"/>
        <p:cNvGrpSpPr/>
        <p:nvPr/>
      </p:nvGrpSpPr>
      <p:grpSpPr>
        <a:xfrm>
          <a:off x="0" y="0"/>
          <a:ext cx="0" cy="0"/>
          <a:chOff x="0" y="0"/>
          <a:chExt cx="0" cy="0"/>
        </a:xfrm>
      </p:grpSpPr>
      <p:sp>
        <p:nvSpPr>
          <p:cNvPr id="113" name="Google Shape;113;p5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5"/>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115" name="Google Shape;115;p55"/>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6" name="Google Shape;116;p55"/>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117" name="Google Shape;117;p55"/>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8" name="Google Shape;118;p5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5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pic>
        <p:nvPicPr>
          <p:cNvPr descr="Celestia-R1---OverlayContentHD.png" id="122" name="Google Shape;122;p5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3" name="Google Shape;123;p5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pic>
        <p:nvPicPr>
          <p:cNvPr descr="Celestia-R1---OverlayContentHD.png" id="128" name="Google Shape;128;p5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9" name="Google Shape;129;p5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pic>
        <p:nvPicPr>
          <p:cNvPr descr="Celestia-R1---OverlayContentHD.png" id="133" name="Google Shape;133;p5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4" name="Google Shape;134;p58"/>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8"/>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6" name="Google Shape;136;p58"/>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37" name="Google Shape;137;p5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pic>
        <p:nvPicPr>
          <p:cNvPr descr="Celestia-R1---OverlayContentHD.png" id="141" name="Google Shape;141;p5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2" name="Google Shape;142;p59"/>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9"/>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rm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144" name="Google Shape;144;p59"/>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45" name="Google Shape;145;p5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48" name="Shape 148"/>
        <p:cNvGrpSpPr/>
        <p:nvPr/>
      </p:nvGrpSpPr>
      <p:grpSpPr>
        <a:xfrm>
          <a:off x="0" y="0"/>
          <a:ext cx="0" cy="0"/>
          <a:chOff x="0" y="0"/>
          <a:chExt cx="0" cy="0"/>
        </a:xfrm>
      </p:grpSpPr>
      <p:pic>
        <p:nvPicPr>
          <p:cNvPr descr="Celestia-R1---OverlayContentHD.png" id="149" name="Google Shape;149;p6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0" name="Google Shape;150;p60"/>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60"/>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rm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152" name="Google Shape;152;p60"/>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53" name="Google Shape;153;p6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6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6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56" name="Shape 156"/>
        <p:cNvGrpSpPr/>
        <p:nvPr/>
      </p:nvGrpSpPr>
      <p:grpSpPr>
        <a:xfrm>
          <a:off x="0" y="0"/>
          <a:ext cx="0" cy="0"/>
          <a:chOff x="0" y="0"/>
          <a:chExt cx="0" cy="0"/>
        </a:xfrm>
      </p:grpSpPr>
      <p:pic>
        <p:nvPicPr>
          <p:cNvPr descr="Celestia-R1---OverlayContentHD.png" id="157" name="Google Shape;157;p6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8" name="Google Shape;158;p61"/>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1"/>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60" name="Google Shape;160;p6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6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6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63" name="Shape 163"/>
        <p:cNvGrpSpPr/>
        <p:nvPr/>
      </p:nvGrpSpPr>
      <p:grpSpPr>
        <a:xfrm>
          <a:off x="0" y="0"/>
          <a:ext cx="0" cy="0"/>
          <a:chOff x="0" y="0"/>
          <a:chExt cx="0" cy="0"/>
        </a:xfrm>
      </p:grpSpPr>
      <p:pic>
        <p:nvPicPr>
          <p:cNvPr descr="Celestia-R1---OverlayContentHD.png" id="164" name="Google Shape;164;p6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65" name="Google Shape;165;p62"/>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66" name="Google Shape;166;p62"/>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67" name="Google Shape;167;p62"/>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62"/>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69" name="Google Shape;169;p62"/>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70" name="Google Shape;170;p6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6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6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73" name="Shape 173"/>
        <p:cNvGrpSpPr/>
        <p:nvPr/>
      </p:nvGrpSpPr>
      <p:grpSpPr>
        <a:xfrm>
          <a:off x="0" y="0"/>
          <a:ext cx="0" cy="0"/>
          <a:chOff x="0" y="0"/>
          <a:chExt cx="0" cy="0"/>
        </a:xfrm>
      </p:grpSpPr>
      <p:pic>
        <p:nvPicPr>
          <p:cNvPr descr="Celestia-R1---OverlayContentHD.png" id="174" name="Google Shape;174;p6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75" name="Google Shape;175;p63"/>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3"/>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77" name="Google Shape;177;p6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6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6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80" name="Shape 180"/>
        <p:cNvGrpSpPr/>
        <p:nvPr/>
      </p:nvGrpSpPr>
      <p:grpSpPr>
        <a:xfrm>
          <a:off x="0" y="0"/>
          <a:ext cx="0" cy="0"/>
          <a:chOff x="0" y="0"/>
          <a:chExt cx="0" cy="0"/>
        </a:xfrm>
      </p:grpSpPr>
      <p:pic>
        <p:nvPicPr>
          <p:cNvPr descr="Celestia-R1---OverlayContentHD.png" id="181" name="Google Shape;181;p6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2" name="Google Shape;182;p64"/>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83" name="Google Shape;183;p64"/>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84" name="Google Shape;184;p64"/>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64"/>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86" name="Google Shape;186;p64"/>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87" name="Google Shape;187;p6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6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6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90" name="Shape 190"/>
        <p:cNvGrpSpPr/>
        <p:nvPr/>
      </p:nvGrpSpPr>
      <p:grpSpPr>
        <a:xfrm>
          <a:off x="0" y="0"/>
          <a:ext cx="0" cy="0"/>
          <a:chOff x="0" y="0"/>
          <a:chExt cx="0" cy="0"/>
        </a:xfrm>
      </p:grpSpPr>
      <p:pic>
        <p:nvPicPr>
          <p:cNvPr descr="Celestia-R1---OverlayContentHD.png" id="191" name="Google Shape;191;p6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2" name="Google Shape;192;p65"/>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65"/>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94" name="Google Shape;194;p65"/>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95" name="Google Shape;195;p6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6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6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8" name="Shape 198"/>
        <p:cNvGrpSpPr/>
        <p:nvPr/>
      </p:nvGrpSpPr>
      <p:grpSpPr>
        <a:xfrm>
          <a:off x="0" y="0"/>
          <a:ext cx="0" cy="0"/>
          <a:chOff x="0" y="0"/>
          <a:chExt cx="0" cy="0"/>
        </a:xfrm>
      </p:grpSpPr>
      <p:pic>
        <p:nvPicPr>
          <p:cNvPr descr="Celestia-R1---OverlayContentHD.png" id="199" name="Google Shape;199;p6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0" name="Google Shape;200;p6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66"/>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2" name="Google Shape;202;p6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6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6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3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5" name="Shape 205"/>
        <p:cNvGrpSpPr/>
        <p:nvPr/>
      </p:nvGrpSpPr>
      <p:grpSpPr>
        <a:xfrm>
          <a:off x="0" y="0"/>
          <a:ext cx="0" cy="0"/>
          <a:chOff x="0" y="0"/>
          <a:chExt cx="0" cy="0"/>
        </a:xfrm>
      </p:grpSpPr>
      <p:pic>
        <p:nvPicPr>
          <p:cNvPr descr="Celestia-R1---OverlayContentHD.png" id="206" name="Google Shape;206;p6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7" name="Google Shape;207;p67"/>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67"/>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9" name="Google Shape;209;p6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6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6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6" name="Shape 216"/>
        <p:cNvGrpSpPr/>
        <p:nvPr/>
      </p:nvGrpSpPr>
      <p:grpSpPr>
        <a:xfrm>
          <a:off x="0" y="0"/>
          <a:ext cx="0" cy="0"/>
          <a:chOff x="0" y="0"/>
          <a:chExt cx="0" cy="0"/>
        </a:xfrm>
      </p:grpSpPr>
      <p:sp>
        <p:nvSpPr>
          <p:cNvPr id="217" name="Google Shape;217;p32"/>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grpSp>
        <p:nvGrpSpPr>
          <p:cNvPr id="218" name="Google Shape;218;p32"/>
          <p:cNvGrpSpPr/>
          <p:nvPr/>
        </p:nvGrpSpPr>
        <p:grpSpPr>
          <a:xfrm>
            <a:off x="4" y="1817138"/>
            <a:ext cx="1107989" cy="2463916"/>
            <a:chOff x="3" y="1439053"/>
            <a:chExt cx="830992" cy="1847937"/>
          </a:xfrm>
        </p:grpSpPr>
        <p:sp>
          <p:nvSpPr>
            <p:cNvPr id="219" name="Google Shape;219;p3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0" name="Google Shape;220;p3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1" name="Google Shape;221;p3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222" name="Google Shape;222;p32"/>
          <p:cNvSpPr/>
          <p:nvPr/>
        </p:nvSpPr>
        <p:spPr>
          <a:xfrm>
            <a:off x="10093666" y="250119"/>
            <a:ext cx="1107989" cy="1130348"/>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56025" lIns="156025" spcFirstLastPara="1" rIns="156025" wrap="square" tIns="156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223" name="Google Shape;223;p32"/>
          <p:cNvGrpSpPr/>
          <p:nvPr/>
        </p:nvGrpSpPr>
        <p:grpSpPr>
          <a:xfrm>
            <a:off x="1853917" y="-8"/>
            <a:ext cx="2137756" cy="540592"/>
            <a:chOff x="448987" y="-6"/>
            <a:chExt cx="1603317" cy="405444"/>
          </a:xfrm>
        </p:grpSpPr>
        <p:sp>
          <p:nvSpPr>
            <p:cNvPr id="224" name="Google Shape;224;p3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5" name="Google Shape;225;p3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6" name="Google Shape;226;p3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7" name="Google Shape;227;p3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8" name="Google Shape;228;p3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9" name="Google Shape;229;p3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0" name="Google Shape;230;p3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1" name="Google Shape;231;p3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2" name="Google Shape;232;p3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233" name="Google Shape;233;p32"/>
          <p:cNvGrpSpPr/>
          <p:nvPr/>
        </p:nvGrpSpPr>
        <p:grpSpPr>
          <a:xfrm>
            <a:off x="10581109" y="2232687"/>
            <a:ext cx="1610632" cy="1927835"/>
            <a:chOff x="5654182" y="1903115"/>
            <a:chExt cx="1207974" cy="1445876"/>
          </a:xfrm>
        </p:grpSpPr>
        <p:sp>
          <p:nvSpPr>
            <p:cNvPr id="234" name="Google Shape;234;p3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5" name="Google Shape;235;p3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6" name="Google Shape;236;p3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7" name="Google Shape;237;p3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8" name="Google Shape;238;p3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9" name="Google Shape;239;p3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0" name="Google Shape;240;p3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1" name="Google Shape;241;p3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2" name="Google Shape;242;p3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3" name="Google Shape;243;p3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4" name="Google Shape;244;p3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5" name="Google Shape;245;p3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6" name="Google Shape;246;p3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7" name="Google Shape;247;p3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248" name="Google Shape;248;p32"/>
          <p:cNvGrpSpPr/>
          <p:nvPr/>
        </p:nvGrpSpPr>
        <p:grpSpPr>
          <a:xfrm>
            <a:off x="10808943" y="4677433"/>
            <a:ext cx="1382797" cy="1968041"/>
            <a:chOff x="5825057" y="3508074"/>
            <a:chExt cx="1037098" cy="1476031"/>
          </a:xfrm>
        </p:grpSpPr>
        <p:sp>
          <p:nvSpPr>
            <p:cNvPr id="249" name="Google Shape;249;p3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0" name="Google Shape;250;p3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 name="Google Shape;251;p3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252" name="Google Shape;252;p32"/>
          <p:cNvGrpSpPr/>
          <p:nvPr/>
        </p:nvGrpSpPr>
        <p:grpSpPr>
          <a:xfrm>
            <a:off x="4617217" y="6299145"/>
            <a:ext cx="2957536" cy="563017"/>
            <a:chOff x="2330363" y="4724358"/>
            <a:chExt cx="2218152" cy="422263"/>
          </a:xfrm>
        </p:grpSpPr>
        <p:sp>
          <p:nvSpPr>
            <p:cNvPr id="253" name="Google Shape;253;p3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 name="Google Shape;254;p3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 name="Google Shape;255;p3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 name="Google Shape;256;p3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 name="Google Shape;257;p3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 name="Google Shape;258;p3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 name="Google Shape;259;p3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 name="Google Shape;260;p3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 name="Google Shape;261;p3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 name="Google Shape;262;p3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 name="Google Shape;263;p3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 name="Google Shape;264;p3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 name="Google Shape;265;p3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 name="Google Shape;266;p3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 name="Google Shape;267;p3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 name="Google Shape;268;p3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 name="Google Shape;269;p3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 name="Google Shape;270;p3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 name="Google Shape;271;p3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 name="Google Shape;272;p3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 name="Google Shape;273;p3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 name="Google Shape;274;p3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 name="Google Shape;275;p3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 name="Google Shape;276;p3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 name="Google Shape;277;p3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 name="Google Shape;278;p3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 name="Google Shape;279;p3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 name="Google Shape;280;p3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 name="Google Shape;281;p3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 name="Google Shape;282;p3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 name="Google Shape;283;p3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 name="Google Shape;284;p3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 name="Google Shape;285;p3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 name="Google Shape;286;p3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 name="Google Shape;287;p3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 name="Google Shape;288;p3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 name="Google Shape;289;p3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 name="Google Shape;290;p3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 name="Google Shape;291;p3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 name="Google Shape;292;p3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 name="Google Shape;293;p3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 name="Google Shape;294;p3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 name="Google Shape;295;p3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 name="Google Shape;296;p3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 name="Google Shape;297;p3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 name="Google Shape;298;p3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 name="Google Shape;299;p3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 name="Google Shape;300;p3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 name="Google Shape;301;p3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 name="Google Shape;302;p3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 name="Google Shape;303;p3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 name="Google Shape;304;p3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 name="Google Shape;305;p3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 name="Google Shape;306;p3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 name="Google Shape;307;p3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 name="Google Shape;308;p3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 name="Google Shape;309;p3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 name="Google Shape;310;p3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 name="Google Shape;311;p3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12" name="Google Shape;312;p32"/>
          <p:cNvGrpSpPr/>
          <p:nvPr/>
        </p:nvGrpSpPr>
        <p:grpSpPr>
          <a:xfrm>
            <a:off x="892131" y="4842769"/>
            <a:ext cx="489240" cy="2019393"/>
            <a:chOff x="135698" y="3632076"/>
            <a:chExt cx="366930" cy="1514545"/>
          </a:xfrm>
        </p:grpSpPr>
        <p:sp>
          <p:nvSpPr>
            <p:cNvPr id="313" name="Google Shape;313;p3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 name="Google Shape;314;p3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 name="Google Shape;315;p3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 name="Google Shape;316;p3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 name="Google Shape;317;p3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 name="Google Shape;318;p3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 name="Google Shape;319;p3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 name="Google Shape;320;p3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 name="Google Shape;321;p3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 name="Google Shape;322;p3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 name="Google Shape;323;p3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 name="Google Shape;324;p3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 name="Google Shape;325;p3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 name="Google Shape;326;p3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 name="Google Shape;327;p3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328" name="Shape 328"/>
        <p:cNvGrpSpPr/>
        <p:nvPr/>
      </p:nvGrpSpPr>
      <p:grpSpPr>
        <a:xfrm>
          <a:off x="0" y="0"/>
          <a:ext cx="0" cy="0"/>
          <a:chOff x="0" y="0"/>
          <a:chExt cx="0" cy="0"/>
        </a:xfrm>
      </p:grpSpPr>
      <p:grpSp>
        <p:nvGrpSpPr>
          <p:cNvPr id="329" name="Google Shape;329;p68"/>
          <p:cNvGrpSpPr/>
          <p:nvPr/>
        </p:nvGrpSpPr>
        <p:grpSpPr>
          <a:xfrm>
            <a:off x="2543021" y="-8003"/>
            <a:ext cx="7105961" cy="2096373"/>
            <a:chOff x="1045264" y="-6007"/>
            <a:chExt cx="7118300" cy="2100014"/>
          </a:xfrm>
        </p:grpSpPr>
        <p:sp>
          <p:nvSpPr>
            <p:cNvPr id="330" name="Google Shape;330;p68"/>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 name="Google Shape;331;p68"/>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 name="Google Shape;332;p68"/>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33" name="Google Shape;333;p68"/>
          <p:cNvGrpSpPr/>
          <p:nvPr/>
        </p:nvGrpSpPr>
        <p:grpSpPr>
          <a:xfrm>
            <a:off x="-10666" y="3240197"/>
            <a:ext cx="2190067" cy="2007057"/>
            <a:chOff x="-7997" y="3247832"/>
            <a:chExt cx="2193869" cy="2010543"/>
          </a:xfrm>
        </p:grpSpPr>
        <p:sp>
          <p:nvSpPr>
            <p:cNvPr id="334" name="Google Shape;334;p68"/>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 name="Google Shape;335;p68"/>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 name="Google Shape;336;p68"/>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 name="Google Shape;337;p68"/>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 name="Google Shape;338;p68"/>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 name="Google Shape;339;p68"/>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 name="Google Shape;340;p68"/>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 name="Google Shape;341;p68"/>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 name="Google Shape;342;p68"/>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 name="Google Shape;343;p68"/>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 name="Google Shape;344;p68"/>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 name="Google Shape;345;p68"/>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6" name="Google Shape;346;p68"/>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 name="Google Shape;347;p68"/>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 name="Google Shape;348;p68"/>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 name="Google Shape;349;p68"/>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 name="Google Shape;350;p68"/>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 name="Google Shape;351;p68"/>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 name="Google Shape;352;p68"/>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 name="Google Shape;353;p68"/>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54" name="Google Shape;354;p68"/>
          <p:cNvGrpSpPr/>
          <p:nvPr/>
        </p:nvGrpSpPr>
        <p:grpSpPr>
          <a:xfrm>
            <a:off x="11227988" y="2871859"/>
            <a:ext cx="687673" cy="1214485"/>
            <a:chOff x="8443004" y="2878855"/>
            <a:chExt cx="688868" cy="1216595"/>
          </a:xfrm>
        </p:grpSpPr>
        <p:sp>
          <p:nvSpPr>
            <p:cNvPr id="355" name="Google Shape;355;p68"/>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 name="Google Shape;356;p68"/>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 name="Google Shape;357;p68"/>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 name="Google Shape;358;p68"/>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 name="Google Shape;359;p68"/>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 name="Google Shape;360;p68"/>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61" name="Google Shape;361;p68"/>
          <p:cNvGrpSpPr/>
          <p:nvPr/>
        </p:nvGrpSpPr>
        <p:grpSpPr>
          <a:xfrm>
            <a:off x="9490623" y="4787281"/>
            <a:ext cx="2701362" cy="2062823"/>
            <a:chOff x="6445945" y="4797602"/>
            <a:chExt cx="2706052" cy="2066404"/>
          </a:xfrm>
        </p:grpSpPr>
        <p:sp>
          <p:nvSpPr>
            <p:cNvPr id="362" name="Google Shape;362;p68"/>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 name="Google Shape;363;p68"/>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 name="Google Shape;364;p68"/>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 name="Google Shape;365;p68"/>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 name="Google Shape;366;p68"/>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 name="Google Shape;367;p68"/>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 name="Google Shape;368;p68"/>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 name="Google Shape;369;p68"/>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 name="Google Shape;370;p68"/>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 name="Google Shape;371;p68"/>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 name="Google Shape;372;p68"/>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 name="Google Shape;373;p68"/>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 name="Google Shape;374;p68"/>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75" name="Google Shape;375;p68"/>
          <p:cNvGrpSpPr/>
          <p:nvPr/>
        </p:nvGrpSpPr>
        <p:grpSpPr>
          <a:xfrm>
            <a:off x="301842" y="1054606"/>
            <a:ext cx="1553847" cy="1087241"/>
            <a:chOff x="305052" y="1261999"/>
            <a:chExt cx="1556545" cy="1089130"/>
          </a:xfrm>
        </p:grpSpPr>
        <p:sp>
          <p:nvSpPr>
            <p:cNvPr id="376" name="Google Shape;376;p68"/>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 name="Google Shape;377;p68"/>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 name="Google Shape;378;p68"/>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 name="Google Shape;379;p68"/>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 name="Google Shape;380;p68"/>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 name="Google Shape;381;p68"/>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 name="Google Shape;382;p68"/>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 name="Google Shape;383;p68"/>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 name="Google Shape;384;p68"/>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 name="Google Shape;385;p68"/>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 name="Google Shape;386;p68"/>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 name="Google Shape;387;p68"/>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 name="Google Shape;388;p68"/>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 name="Google Shape;389;p68"/>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 name="Google Shape;390;p68"/>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 name="Google Shape;391;p68"/>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 name="Google Shape;392;p68"/>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93" name="Google Shape;393;p68"/>
          <p:cNvGrpSpPr/>
          <p:nvPr/>
        </p:nvGrpSpPr>
        <p:grpSpPr>
          <a:xfrm>
            <a:off x="3259815" y="5162315"/>
            <a:ext cx="3279497" cy="1439997"/>
            <a:chOff x="1573057" y="5173288"/>
            <a:chExt cx="3285191" cy="1442497"/>
          </a:xfrm>
        </p:grpSpPr>
        <p:sp>
          <p:nvSpPr>
            <p:cNvPr id="394" name="Google Shape;394;p68"/>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 name="Google Shape;395;p68"/>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 name="Google Shape;396;p68"/>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 name="Google Shape;397;p68"/>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 name="Google Shape;398;p68"/>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 name="Google Shape;399;p68"/>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 name="Google Shape;400;p68"/>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 name="Google Shape;401;p68"/>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 name="Google Shape;402;p68"/>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 name="Google Shape;403;p68"/>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 name="Google Shape;404;p68"/>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 name="Google Shape;405;p68"/>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 name="Google Shape;406;p68"/>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 name="Google Shape;407;p68"/>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 name="Google Shape;408;p68"/>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 name="Google Shape;409;p68"/>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 name="Google Shape;410;p68"/>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 name="Google Shape;411;p68"/>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 name="Google Shape;412;p68"/>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 name="Google Shape;413;p68"/>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 name="Google Shape;414;p68"/>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 name="Google Shape;415;p68"/>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 name="Google Shape;416;p68"/>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 name="Google Shape;417;p68"/>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 name="Google Shape;418;p68"/>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 name="Google Shape;419;p68"/>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 name="Google Shape;420;p68"/>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 name="Google Shape;421;p68"/>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 name="Google Shape;422;p68"/>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 name="Google Shape;423;p68"/>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 name="Google Shape;424;p68"/>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 name="Google Shape;425;p68"/>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 name="Google Shape;426;p68"/>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 name="Google Shape;427;p68"/>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 name="Google Shape;428;p68"/>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 name="Google Shape;429;p68"/>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 name="Google Shape;430;p68"/>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 name="Google Shape;431;p68"/>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 name="Google Shape;432;p68"/>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 name="Google Shape;433;p68"/>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 name="Google Shape;434;p68"/>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 name="Google Shape;435;p68"/>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 name="Google Shape;436;p68"/>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 name="Google Shape;437;p68"/>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 name="Google Shape;438;p68"/>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 name="Google Shape;439;p68"/>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 name="Google Shape;440;p68"/>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 name="Google Shape;441;p68"/>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 name="Google Shape;442;p68"/>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 name="Google Shape;443;p68"/>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 name="Google Shape;444;p68"/>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 name="Google Shape;445;p68"/>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 name="Google Shape;446;p68"/>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 name="Google Shape;447;p68"/>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 name="Google Shape;448;p68"/>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 name="Google Shape;449;p68"/>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 name="Google Shape;450;p68"/>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 name="Google Shape;451;p68"/>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 name="Google Shape;452;p68"/>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 name="Google Shape;453;p68"/>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 name="Google Shape;454;p68"/>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 name="Google Shape;455;p68"/>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 name="Google Shape;456;p68"/>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 name="Google Shape;457;p68"/>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 name="Google Shape;458;p68"/>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 name="Google Shape;459;p68"/>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 name="Google Shape;460;p68"/>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 name="Google Shape;461;p68"/>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 name="Google Shape;462;p68"/>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 name="Google Shape;463;p68"/>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 name="Google Shape;464;p68"/>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 name="Google Shape;465;p68"/>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6" name="Google Shape;466;p68"/>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7" name="Google Shape;467;p68"/>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8" name="Google Shape;468;p68"/>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9" name="Google Shape;469;p68"/>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0" name="Google Shape;470;p68"/>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1" name="Google Shape;471;p68"/>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2" name="Google Shape;472;p68"/>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3" name="Google Shape;473;p68"/>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4" name="Google Shape;474;p68"/>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5" name="Google Shape;475;p68"/>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6" name="Google Shape;476;p68"/>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7" name="Google Shape;477;p68"/>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8" name="Google Shape;478;p68"/>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9" name="Google Shape;479;p68"/>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0" name="Google Shape;480;p68"/>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1" name="Google Shape;481;p68"/>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2" name="Google Shape;482;p68"/>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3" name="Google Shape;483;p68"/>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4" name="Google Shape;484;p68"/>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5" name="Google Shape;485;p68"/>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6" name="Google Shape;486;p68"/>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7" name="Google Shape;487;p68"/>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8" name="Google Shape;488;p68"/>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9" name="Google Shape;489;p68"/>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0" name="Google Shape;490;p68"/>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1" name="Google Shape;491;p68"/>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2" name="Google Shape;492;p68"/>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3" name="Google Shape;493;p68"/>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4" name="Google Shape;494;p68"/>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5" name="Google Shape;495;p68"/>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6" name="Google Shape;496;p68"/>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7" name="Google Shape;497;p68"/>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8" name="Google Shape;498;p68"/>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9" name="Google Shape;499;p68"/>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0" name="Google Shape;500;p68"/>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1" name="Google Shape;501;p68"/>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2" name="Google Shape;502;p68"/>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3" name="Google Shape;503;p68"/>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4" name="Google Shape;504;p68"/>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5" name="Google Shape;505;p68"/>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6" name="Google Shape;506;p68"/>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7" name="Google Shape;507;p68"/>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8" name="Google Shape;508;p68"/>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9" name="Google Shape;509;p68"/>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0" name="Google Shape;510;p68"/>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1" name="Google Shape;511;p68"/>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2" name="Google Shape;512;p68"/>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3" name="Google Shape;513;p68"/>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4" name="Google Shape;514;p68"/>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5" name="Google Shape;515;p68"/>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6" name="Google Shape;516;p68"/>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7" name="Google Shape;517;p68"/>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8" name="Google Shape;518;p68"/>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9" name="Google Shape;519;p68"/>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0" name="Google Shape;520;p68"/>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1" name="Google Shape;521;p68"/>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2" name="Google Shape;522;p68"/>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3" name="Google Shape;523;p68"/>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4" name="Google Shape;524;p68"/>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5" name="Google Shape;525;p68"/>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6" name="Google Shape;526;p68"/>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7" name="Google Shape;527;p68"/>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8" name="Google Shape;528;p68"/>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9" name="Google Shape;529;p68"/>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530" name="Google Shape;530;p68"/>
          <p:cNvSpPr txBox="1"/>
          <p:nvPr>
            <p:ph type="ctrTitle"/>
          </p:nvPr>
        </p:nvSpPr>
        <p:spPr>
          <a:xfrm>
            <a:off x="2099167" y="2427167"/>
            <a:ext cx="7993600" cy="154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800"/>
              <a:buNone/>
              <a:defRPr b="0" sz="9100">
                <a:solidFill>
                  <a:schemeClr val="lt1"/>
                </a:solidFill>
              </a:defRPr>
            </a:lvl1pPr>
            <a:lvl2pPr lvl="1" algn="ctr">
              <a:lnSpc>
                <a:spcPct val="100000"/>
              </a:lnSpc>
              <a:spcBef>
                <a:spcPts val="0"/>
              </a:spcBef>
              <a:spcAft>
                <a:spcPts val="0"/>
              </a:spcAft>
              <a:buClr>
                <a:schemeClr val="lt1"/>
              </a:buClr>
              <a:buSzPts val="6800"/>
              <a:buNone/>
              <a:defRPr b="0" sz="9100">
                <a:solidFill>
                  <a:schemeClr val="lt1"/>
                </a:solidFill>
              </a:defRPr>
            </a:lvl2pPr>
            <a:lvl3pPr lvl="2" algn="ctr">
              <a:lnSpc>
                <a:spcPct val="100000"/>
              </a:lnSpc>
              <a:spcBef>
                <a:spcPts val="0"/>
              </a:spcBef>
              <a:spcAft>
                <a:spcPts val="0"/>
              </a:spcAft>
              <a:buClr>
                <a:schemeClr val="lt1"/>
              </a:buClr>
              <a:buSzPts val="6800"/>
              <a:buNone/>
              <a:defRPr b="0" sz="9100">
                <a:solidFill>
                  <a:schemeClr val="lt1"/>
                </a:solidFill>
              </a:defRPr>
            </a:lvl3pPr>
            <a:lvl4pPr lvl="3" algn="ctr">
              <a:lnSpc>
                <a:spcPct val="100000"/>
              </a:lnSpc>
              <a:spcBef>
                <a:spcPts val="0"/>
              </a:spcBef>
              <a:spcAft>
                <a:spcPts val="0"/>
              </a:spcAft>
              <a:buClr>
                <a:schemeClr val="lt1"/>
              </a:buClr>
              <a:buSzPts val="6800"/>
              <a:buNone/>
              <a:defRPr b="0" sz="9100">
                <a:solidFill>
                  <a:schemeClr val="lt1"/>
                </a:solidFill>
              </a:defRPr>
            </a:lvl4pPr>
            <a:lvl5pPr lvl="4" algn="ctr">
              <a:lnSpc>
                <a:spcPct val="100000"/>
              </a:lnSpc>
              <a:spcBef>
                <a:spcPts val="0"/>
              </a:spcBef>
              <a:spcAft>
                <a:spcPts val="0"/>
              </a:spcAft>
              <a:buClr>
                <a:schemeClr val="lt1"/>
              </a:buClr>
              <a:buSzPts val="6800"/>
              <a:buNone/>
              <a:defRPr b="0" sz="9100">
                <a:solidFill>
                  <a:schemeClr val="lt1"/>
                </a:solidFill>
              </a:defRPr>
            </a:lvl5pPr>
            <a:lvl6pPr lvl="5" algn="ctr">
              <a:lnSpc>
                <a:spcPct val="100000"/>
              </a:lnSpc>
              <a:spcBef>
                <a:spcPts val="0"/>
              </a:spcBef>
              <a:spcAft>
                <a:spcPts val="0"/>
              </a:spcAft>
              <a:buClr>
                <a:schemeClr val="lt1"/>
              </a:buClr>
              <a:buSzPts val="6800"/>
              <a:buNone/>
              <a:defRPr b="0" sz="9100">
                <a:solidFill>
                  <a:schemeClr val="lt1"/>
                </a:solidFill>
              </a:defRPr>
            </a:lvl6pPr>
            <a:lvl7pPr lvl="6" algn="ctr">
              <a:lnSpc>
                <a:spcPct val="100000"/>
              </a:lnSpc>
              <a:spcBef>
                <a:spcPts val="0"/>
              </a:spcBef>
              <a:spcAft>
                <a:spcPts val="0"/>
              </a:spcAft>
              <a:buClr>
                <a:schemeClr val="lt1"/>
              </a:buClr>
              <a:buSzPts val="6800"/>
              <a:buNone/>
              <a:defRPr b="0" sz="9100">
                <a:solidFill>
                  <a:schemeClr val="lt1"/>
                </a:solidFill>
              </a:defRPr>
            </a:lvl7pPr>
            <a:lvl8pPr lvl="7" algn="ctr">
              <a:lnSpc>
                <a:spcPct val="100000"/>
              </a:lnSpc>
              <a:spcBef>
                <a:spcPts val="0"/>
              </a:spcBef>
              <a:spcAft>
                <a:spcPts val="0"/>
              </a:spcAft>
              <a:buClr>
                <a:schemeClr val="lt1"/>
              </a:buClr>
              <a:buSzPts val="6800"/>
              <a:buNone/>
              <a:defRPr b="0" sz="9100">
                <a:solidFill>
                  <a:schemeClr val="lt1"/>
                </a:solidFill>
              </a:defRPr>
            </a:lvl8pPr>
            <a:lvl9pPr lvl="8" algn="ctr">
              <a:lnSpc>
                <a:spcPct val="100000"/>
              </a:lnSpc>
              <a:spcBef>
                <a:spcPts val="0"/>
              </a:spcBef>
              <a:spcAft>
                <a:spcPts val="0"/>
              </a:spcAft>
              <a:buClr>
                <a:schemeClr val="lt1"/>
              </a:buClr>
              <a:buSzPts val="6800"/>
              <a:buNone/>
              <a:defRPr b="0" sz="91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531" name="Shape 531"/>
        <p:cNvGrpSpPr/>
        <p:nvPr/>
      </p:nvGrpSpPr>
      <p:grpSpPr>
        <a:xfrm>
          <a:off x="0" y="0"/>
          <a:ext cx="0" cy="0"/>
          <a:chOff x="0" y="0"/>
          <a:chExt cx="0" cy="0"/>
        </a:xfrm>
      </p:grpSpPr>
      <p:sp>
        <p:nvSpPr>
          <p:cNvPr id="532" name="Google Shape;532;p69"/>
          <p:cNvSpPr/>
          <p:nvPr/>
        </p:nvSpPr>
        <p:spPr>
          <a:xfrm>
            <a:off x="-54" y="4623692"/>
            <a:ext cx="1405932" cy="2231581"/>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56025" lIns="156025" spcFirstLastPara="1" rIns="156025" wrap="square" tIns="156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533" name="Google Shape;533;p69"/>
          <p:cNvGrpSpPr/>
          <p:nvPr/>
        </p:nvGrpSpPr>
        <p:grpSpPr>
          <a:xfrm>
            <a:off x="8928062" y="-2"/>
            <a:ext cx="2584191" cy="1702667"/>
            <a:chOff x="4793246" y="-1"/>
            <a:chExt cx="1938143" cy="1277000"/>
          </a:xfrm>
        </p:grpSpPr>
        <p:sp>
          <p:nvSpPr>
            <p:cNvPr id="534" name="Google Shape;534;p69"/>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35" name="Google Shape;535;p69"/>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36" name="Google Shape;536;p69"/>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37" name="Google Shape;537;p69"/>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538" name="Google Shape;538;p69"/>
          <p:cNvGrpSpPr/>
          <p:nvPr/>
        </p:nvGrpSpPr>
        <p:grpSpPr>
          <a:xfrm>
            <a:off x="9837597" y="4982930"/>
            <a:ext cx="1379155" cy="1638044"/>
            <a:chOff x="5482823" y="3737197"/>
            <a:chExt cx="1034366" cy="1228533"/>
          </a:xfrm>
        </p:grpSpPr>
        <p:sp>
          <p:nvSpPr>
            <p:cNvPr id="539" name="Google Shape;539;p69"/>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0" name="Google Shape;540;p69"/>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1" name="Google Shape;541;p69"/>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2" name="Google Shape;542;p69"/>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3" name="Google Shape;543;p69"/>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4" name="Google Shape;544;p69"/>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5" name="Google Shape;545;p69"/>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6" name="Google Shape;546;p69"/>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7" name="Google Shape;547;p69"/>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8" name="Google Shape;548;p69"/>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9" name="Google Shape;549;p69"/>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0" name="Google Shape;550;p69"/>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1" name="Google Shape;551;p69"/>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2" name="Google Shape;552;p69"/>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3" name="Google Shape;553;p69"/>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4" name="Google Shape;554;p69"/>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5" name="Google Shape;555;p69"/>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6" name="Google Shape;556;p69"/>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7" name="Google Shape;557;p69"/>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8" name="Google Shape;558;p69"/>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9" name="Google Shape;559;p69"/>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0" name="Google Shape;560;p69"/>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1" name="Google Shape;561;p69"/>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2" name="Google Shape;562;p69"/>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3" name="Google Shape;563;p69"/>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4" name="Google Shape;564;p69"/>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5" name="Google Shape;565;p69"/>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6" name="Google Shape;566;p69"/>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7" name="Google Shape;567;p69"/>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8" name="Google Shape;568;p69"/>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9" name="Google Shape;569;p69"/>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0" name="Google Shape;570;p69"/>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1" name="Google Shape;571;p69"/>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2" name="Google Shape;572;p69"/>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3" name="Google Shape;573;p69"/>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4" name="Google Shape;574;p69"/>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5" name="Google Shape;575;p69"/>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6" name="Google Shape;576;p69"/>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7" name="Google Shape;577;p69"/>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8" name="Google Shape;578;p69"/>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9" name="Google Shape;579;p69"/>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0" name="Google Shape;580;p69"/>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1" name="Google Shape;581;p69"/>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2" name="Google Shape;582;p69"/>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3" name="Google Shape;583;p69"/>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4" name="Google Shape;584;p69"/>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5" name="Google Shape;585;p69"/>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6" name="Google Shape;586;p69"/>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7" name="Google Shape;587;p69"/>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8" name="Google Shape;588;p69"/>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9" name="Google Shape;589;p69"/>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0" name="Google Shape;590;p69"/>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1" name="Google Shape;591;p69"/>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2" name="Google Shape;592;p69"/>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3" name="Google Shape;593;p69"/>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4" name="Google Shape;594;p69"/>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595" name="Google Shape;595;p69"/>
          <p:cNvGrpSpPr/>
          <p:nvPr/>
        </p:nvGrpSpPr>
        <p:grpSpPr>
          <a:xfrm>
            <a:off x="10908542" y="2247089"/>
            <a:ext cx="1283181" cy="1720563"/>
            <a:chOff x="5892831" y="1685317"/>
            <a:chExt cx="962386" cy="1290422"/>
          </a:xfrm>
        </p:grpSpPr>
        <p:sp>
          <p:nvSpPr>
            <p:cNvPr id="596" name="Google Shape;596;p69"/>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7" name="Google Shape;597;p69"/>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8" name="Google Shape;598;p69"/>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9" name="Google Shape;599;p69"/>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0" name="Google Shape;600;p69"/>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1" name="Google Shape;601;p69"/>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602" name="Google Shape;602;p69"/>
          <p:cNvGrpSpPr/>
          <p:nvPr/>
        </p:nvGrpSpPr>
        <p:grpSpPr>
          <a:xfrm>
            <a:off x="207469" y="136072"/>
            <a:ext cx="1861143" cy="1588931"/>
            <a:chOff x="155601" y="102054"/>
            <a:chExt cx="1395857" cy="1191698"/>
          </a:xfrm>
        </p:grpSpPr>
        <p:sp>
          <p:nvSpPr>
            <p:cNvPr id="603" name="Google Shape;603;p69"/>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4" name="Google Shape;604;p69"/>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5" name="Google Shape;605;p69"/>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606" name="Google Shape;606;p69"/>
          <p:cNvGrpSpPr/>
          <p:nvPr/>
        </p:nvGrpSpPr>
        <p:grpSpPr>
          <a:xfrm>
            <a:off x="-55" y="2981274"/>
            <a:ext cx="1140413" cy="1392543"/>
            <a:chOff x="-41" y="2235955"/>
            <a:chExt cx="855310" cy="1044407"/>
          </a:xfrm>
        </p:grpSpPr>
        <p:sp>
          <p:nvSpPr>
            <p:cNvPr id="607" name="Google Shape;607;p69"/>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8" name="Google Shape;608;p69"/>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9" name="Google Shape;609;p69"/>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610" name="Google Shape;610;p69"/>
          <p:cNvGrpSpPr/>
          <p:nvPr/>
        </p:nvGrpSpPr>
        <p:grpSpPr>
          <a:xfrm>
            <a:off x="6532295" y="75823"/>
            <a:ext cx="1376901" cy="1155989"/>
            <a:chOff x="3554771" y="56867"/>
            <a:chExt cx="1032676" cy="866992"/>
          </a:xfrm>
        </p:grpSpPr>
        <p:sp>
          <p:nvSpPr>
            <p:cNvPr id="611" name="Google Shape;611;p69"/>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2" name="Google Shape;612;p69"/>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3" name="Google Shape;613;p69"/>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4" name="Google Shape;614;p69"/>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5" name="Google Shape;615;p69"/>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6" name="Google Shape;616;p69"/>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7" name="Google Shape;617;p69"/>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8" name="Google Shape;618;p69"/>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9" name="Google Shape;619;p69"/>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0" name="Google Shape;620;p69"/>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1" name="Google Shape;621;p69"/>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2" name="Google Shape;622;p69"/>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3" name="Google Shape;623;p69"/>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4" name="Google Shape;624;p69"/>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5" name="Google Shape;625;p69"/>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6" name="Google Shape;626;p69"/>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7" name="Google Shape;627;p69"/>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8" name="Google Shape;628;p69"/>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9" name="Google Shape;629;p69"/>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0" name="Google Shape;630;p69"/>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1" name="Google Shape;631;p69"/>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2" name="Google Shape;632;p69"/>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3" name="Google Shape;633;p69"/>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4" name="Google Shape;634;p69"/>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5" name="Google Shape;635;p69"/>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6" name="Google Shape;636;p69"/>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7" name="Google Shape;637;p69"/>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8" name="Google Shape;638;p69"/>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9" name="Google Shape;639;p69"/>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0" name="Google Shape;640;p69"/>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1" name="Google Shape;641;p69"/>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2" name="Google Shape;642;p69"/>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3" name="Google Shape;643;p69"/>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4" name="Google Shape;644;p69"/>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5" name="Google Shape;645;p69"/>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6" name="Google Shape;646;p69"/>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7" name="Google Shape;647;p69"/>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648" name="Google Shape;648;p69"/>
          <p:cNvGrpSpPr/>
          <p:nvPr/>
        </p:nvGrpSpPr>
        <p:grpSpPr>
          <a:xfrm>
            <a:off x="2993542" y="4315755"/>
            <a:ext cx="5056700" cy="2539519"/>
            <a:chOff x="1112916" y="3236816"/>
            <a:chExt cx="3792525" cy="1904639"/>
          </a:xfrm>
        </p:grpSpPr>
        <p:sp>
          <p:nvSpPr>
            <p:cNvPr id="649" name="Google Shape;649;p69"/>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0" name="Google Shape;650;p69"/>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1" name="Google Shape;651;p69"/>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2" name="Google Shape;652;p69"/>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3" name="Google Shape;653;p69"/>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4" name="Google Shape;654;p69"/>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5" name="Google Shape;655;p69"/>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6" name="Google Shape;656;p69"/>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7" name="Google Shape;657;p69"/>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8" name="Google Shape;658;p69"/>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9" name="Google Shape;659;p69"/>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0" name="Google Shape;660;p69"/>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1" name="Google Shape;661;p69"/>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2" name="Google Shape;662;p69"/>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3" name="Google Shape;663;p69"/>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4" name="Google Shape;664;p69"/>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5" name="Google Shape;665;p69"/>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6" name="Google Shape;666;p69"/>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7" name="Google Shape;667;p69"/>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8" name="Google Shape;668;p69"/>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9" name="Google Shape;669;p69"/>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0" name="Google Shape;670;p69"/>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1" name="Google Shape;671;p69"/>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2" name="Google Shape;672;p69"/>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3" name="Google Shape;673;p69"/>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4" name="Google Shape;674;p69"/>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5" name="Google Shape;675;p69"/>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6" name="Google Shape;676;p69"/>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7" name="Google Shape;677;p69"/>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8" name="Google Shape;678;p69"/>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79" name="Google Shape;679;p69"/>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0" name="Google Shape;680;p69"/>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1" name="Google Shape;681;p69"/>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2" name="Google Shape;682;p69"/>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3" name="Google Shape;683;p69"/>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4" name="Google Shape;684;p69"/>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5" name="Google Shape;685;p69"/>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6" name="Google Shape;686;p69"/>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7" name="Google Shape;687;p69"/>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8" name="Google Shape;688;p69"/>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9" name="Google Shape;689;p69"/>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0" name="Google Shape;690;p69"/>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1" name="Google Shape;691;p69"/>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2" name="Google Shape;692;p69"/>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3" name="Google Shape;693;p69"/>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4" name="Google Shape;694;p69"/>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5" name="Google Shape;695;p69"/>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6" name="Google Shape;696;p69"/>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7" name="Google Shape;697;p69"/>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8" name="Google Shape;698;p69"/>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9" name="Google Shape;699;p69"/>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0" name="Google Shape;700;p69"/>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1" name="Google Shape;701;p69"/>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2" name="Google Shape;702;p69"/>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3" name="Google Shape;703;p69"/>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4" name="Google Shape;704;p69"/>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5" name="Google Shape;705;p69"/>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6" name="Google Shape;706;p69"/>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7" name="Google Shape;707;p69"/>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8" name="Google Shape;708;p69"/>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9" name="Google Shape;709;p69"/>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0" name="Google Shape;710;p69"/>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1" name="Google Shape;711;p69"/>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2" name="Google Shape;712;p69"/>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3" name="Google Shape;713;p69"/>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4" name="Google Shape;714;p69"/>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5" name="Google Shape;715;p69"/>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6" name="Google Shape;716;p69"/>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7" name="Google Shape;717;p69"/>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8" name="Google Shape;718;p69"/>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9" name="Google Shape;719;p69"/>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0" name="Google Shape;720;p69"/>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1" name="Google Shape;721;p69"/>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2" name="Google Shape;722;p69"/>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3" name="Google Shape;723;p69"/>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4" name="Google Shape;724;p69"/>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5" name="Google Shape;725;p69"/>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6" name="Google Shape;726;p69"/>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7" name="Google Shape;727;p69"/>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8" name="Google Shape;728;p69"/>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9" name="Google Shape;729;p69"/>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0" name="Google Shape;730;p69"/>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1" name="Google Shape;731;p69"/>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2" name="Google Shape;732;p69"/>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3" name="Google Shape;733;p69"/>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4" name="Google Shape;734;p69"/>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5" name="Google Shape;735;p69"/>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6" name="Google Shape;736;p69"/>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7" name="Google Shape;737;p69"/>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8" name="Google Shape;738;p69"/>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9" name="Google Shape;739;p69"/>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0" name="Google Shape;740;p69"/>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1" name="Google Shape;741;p69"/>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2" name="Google Shape;742;p69"/>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3" name="Google Shape;743;p69"/>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4" name="Google Shape;744;p69"/>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5" name="Google Shape;745;p69"/>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6" name="Google Shape;746;p69"/>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7" name="Google Shape;747;p69"/>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8" name="Google Shape;748;p69"/>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9" name="Google Shape;749;p69"/>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0" name="Google Shape;750;p69"/>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1" name="Google Shape;751;p69"/>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2" name="Google Shape;752;p69"/>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3" name="Google Shape;753;p69"/>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4" name="Google Shape;754;p69"/>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5" name="Google Shape;755;p69"/>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6" name="Google Shape;756;p69"/>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7" name="Google Shape;757;p69"/>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8" name="Google Shape;758;p69"/>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9" name="Google Shape;759;p69"/>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0" name="Google Shape;760;p69"/>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1" name="Google Shape;761;p69"/>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2" name="Google Shape;762;p69"/>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3" name="Google Shape;763;p69"/>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4" name="Google Shape;764;p69"/>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5" name="Google Shape;765;p69"/>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6" name="Google Shape;766;p69"/>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7" name="Google Shape;767;p69"/>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8" name="Google Shape;768;p69"/>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9" name="Google Shape;769;p69"/>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0" name="Google Shape;770;p69"/>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1" name="Google Shape;771;p69"/>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2" name="Google Shape;772;p69"/>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3" name="Google Shape;773;p69"/>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4" name="Google Shape;774;p69"/>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5" name="Google Shape;775;p69"/>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6" name="Google Shape;776;p69"/>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7" name="Google Shape;777;p69"/>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8" name="Google Shape;778;p69"/>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9" name="Google Shape;779;p69"/>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0" name="Google Shape;780;p69"/>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1" name="Google Shape;781;p69"/>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2" name="Google Shape;782;p69"/>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3" name="Google Shape;783;p69"/>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4" name="Google Shape;784;p69"/>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5" name="Google Shape;785;p69"/>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6" name="Google Shape;786;p69"/>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7" name="Google Shape;787;p69"/>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8" name="Google Shape;788;p69"/>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9" name="Google Shape;789;p69"/>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0" name="Google Shape;790;p69"/>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1" name="Google Shape;791;p69"/>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2" name="Google Shape;792;p69"/>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3" name="Google Shape;793;p69"/>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4" name="Google Shape;794;p69"/>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5" name="Google Shape;795;p69"/>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796" name="Google Shape;796;p69"/>
          <p:cNvSpPr txBox="1"/>
          <p:nvPr>
            <p:ph type="ctrTitle"/>
          </p:nvPr>
        </p:nvSpPr>
        <p:spPr>
          <a:xfrm>
            <a:off x="2077167" y="1882525"/>
            <a:ext cx="8037600" cy="154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5200"/>
              <a:buNone/>
              <a:defRPr b="0" sz="6900">
                <a:solidFill>
                  <a:schemeClr val="lt1"/>
                </a:solidFill>
              </a:defRPr>
            </a:lvl1pPr>
            <a:lvl2pPr lvl="1" algn="ctr">
              <a:lnSpc>
                <a:spcPct val="100000"/>
              </a:lnSpc>
              <a:spcBef>
                <a:spcPts val="0"/>
              </a:spcBef>
              <a:spcAft>
                <a:spcPts val="0"/>
              </a:spcAft>
              <a:buClr>
                <a:schemeClr val="lt1"/>
              </a:buClr>
              <a:buSzPts val="5200"/>
              <a:buNone/>
              <a:defRPr b="0" sz="6900">
                <a:solidFill>
                  <a:schemeClr val="lt1"/>
                </a:solidFill>
              </a:defRPr>
            </a:lvl2pPr>
            <a:lvl3pPr lvl="2" algn="ctr">
              <a:lnSpc>
                <a:spcPct val="100000"/>
              </a:lnSpc>
              <a:spcBef>
                <a:spcPts val="0"/>
              </a:spcBef>
              <a:spcAft>
                <a:spcPts val="0"/>
              </a:spcAft>
              <a:buClr>
                <a:schemeClr val="lt1"/>
              </a:buClr>
              <a:buSzPts val="5200"/>
              <a:buNone/>
              <a:defRPr b="0" sz="6900">
                <a:solidFill>
                  <a:schemeClr val="lt1"/>
                </a:solidFill>
              </a:defRPr>
            </a:lvl3pPr>
            <a:lvl4pPr lvl="3" algn="ctr">
              <a:lnSpc>
                <a:spcPct val="100000"/>
              </a:lnSpc>
              <a:spcBef>
                <a:spcPts val="0"/>
              </a:spcBef>
              <a:spcAft>
                <a:spcPts val="0"/>
              </a:spcAft>
              <a:buClr>
                <a:schemeClr val="lt1"/>
              </a:buClr>
              <a:buSzPts val="5200"/>
              <a:buNone/>
              <a:defRPr b="0" sz="6900">
                <a:solidFill>
                  <a:schemeClr val="lt1"/>
                </a:solidFill>
              </a:defRPr>
            </a:lvl4pPr>
            <a:lvl5pPr lvl="4" algn="ctr">
              <a:lnSpc>
                <a:spcPct val="100000"/>
              </a:lnSpc>
              <a:spcBef>
                <a:spcPts val="0"/>
              </a:spcBef>
              <a:spcAft>
                <a:spcPts val="0"/>
              </a:spcAft>
              <a:buClr>
                <a:schemeClr val="lt1"/>
              </a:buClr>
              <a:buSzPts val="5200"/>
              <a:buNone/>
              <a:defRPr b="0" sz="6900">
                <a:solidFill>
                  <a:schemeClr val="lt1"/>
                </a:solidFill>
              </a:defRPr>
            </a:lvl5pPr>
            <a:lvl6pPr lvl="5" algn="ctr">
              <a:lnSpc>
                <a:spcPct val="100000"/>
              </a:lnSpc>
              <a:spcBef>
                <a:spcPts val="0"/>
              </a:spcBef>
              <a:spcAft>
                <a:spcPts val="0"/>
              </a:spcAft>
              <a:buClr>
                <a:schemeClr val="lt1"/>
              </a:buClr>
              <a:buSzPts val="5200"/>
              <a:buNone/>
              <a:defRPr b="0" sz="6900">
                <a:solidFill>
                  <a:schemeClr val="lt1"/>
                </a:solidFill>
              </a:defRPr>
            </a:lvl6pPr>
            <a:lvl7pPr lvl="6" algn="ctr">
              <a:lnSpc>
                <a:spcPct val="100000"/>
              </a:lnSpc>
              <a:spcBef>
                <a:spcPts val="0"/>
              </a:spcBef>
              <a:spcAft>
                <a:spcPts val="0"/>
              </a:spcAft>
              <a:buClr>
                <a:schemeClr val="lt1"/>
              </a:buClr>
              <a:buSzPts val="5200"/>
              <a:buNone/>
              <a:defRPr b="0" sz="6900">
                <a:solidFill>
                  <a:schemeClr val="lt1"/>
                </a:solidFill>
              </a:defRPr>
            </a:lvl7pPr>
            <a:lvl8pPr lvl="7" algn="ctr">
              <a:lnSpc>
                <a:spcPct val="100000"/>
              </a:lnSpc>
              <a:spcBef>
                <a:spcPts val="0"/>
              </a:spcBef>
              <a:spcAft>
                <a:spcPts val="0"/>
              </a:spcAft>
              <a:buClr>
                <a:schemeClr val="lt1"/>
              </a:buClr>
              <a:buSzPts val="5200"/>
              <a:buNone/>
              <a:defRPr b="0" sz="6900">
                <a:solidFill>
                  <a:schemeClr val="lt1"/>
                </a:solidFill>
              </a:defRPr>
            </a:lvl8pPr>
            <a:lvl9pPr lvl="8" algn="ctr">
              <a:lnSpc>
                <a:spcPct val="100000"/>
              </a:lnSpc>
              <a:spcBef>
                <a:spcPts val="0"/>
              </a:spcBef>
              <a:spcAft>
                <a:spcPts val="0"/>
              </a:spcAft>
              <a:buClr>
                <a:schemeClr val="lt1"/>
              </a:buClr>
              <a:buSzPts val="5200"/>
              <a:buNone/>
              <a:defRPr b="0" sz="6900">
                <a:solidFill>
                  <a:schemeClr val="lt1"/>
                </a:solidFill>
              </a:defRPr>
            </a:lvl9pPr>
          </a:lstStyle>
          <a:p/>
        </p:txBody>
      </p:sp>
      <p:sp>
        <p:nvSpPr>
          <p:cNvPr id="797" name="Google Shape;797;p69"/>
          <p:cNvSpPr txBox="1"/>
          <p:nvPr>
            <p:ph idx="1" type="subTitle"/>
          </p:nvPr>
        </p:nvSpPr>
        <p:spPr>
          <a:xfrm>
            <a:off x="2077167" y="3329551"/>
            <a:ext cx="8037600" cy="10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sz="2100"/>
            </a:lvl1pPr>
            <a:lvl2pPr lvl="1" algn="ctr">
              <a:lnSpc>
                <a:spcPct val="100000"/>
              </a:lnSpc>
              <a:spcBef>
                <a:spcPts val="0"/>
              </a:spcBef>
              <a:spcAft>
                <a:spcPts val="0"/>
              </a:spcAft>
              <a:buClr>
                <a:schemeClr val="dk1"/>
              </a:buClr>
              <a:buSzPts val="1600"/>
              <a:buNone/>
              <a:defRPr sz="2100"/>
            </a:lvl2pPr>
            <a:lvl3pPr lvl="2" algn="ctr">
              <a:lnSpc>
                <a:spcPct val="100000"/>
              </a:lnSpc>
              <a:spcBef>
                <a:spcPts val="0"/>
              </a:spcBef>
              <a:spcAft>
                <a:spcPts val="0"/>
              </a:spcAft>
              <a:buClr>
                <a:schemeClr val="dk1"/>
              </a:buClr>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p:txBody>
      </p:sp>
      <p:sp>
        <p:nvSpPr>
          <p:cNvPr id="798" name="Google Shape;798;p69"/>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1pPr>
            <a:lvl2pPr indent="0" lvl="1"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2pPr>
            <a:lvl3pPr indent="0" lvl="2"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3pPr>
            <a:lvl4pPr indent="0" lvl="3"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4pPr>
            <a:lvl5pPr indent="0" lvl="4"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5pPr>
            <a:lvl6pPr indent="0" lvl="5"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6pPr>
            <a:lvl7pPr indent="0" lvl="6"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7pPr>
            <a:lvl8pPr indent="0" lvl="7"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8pPr>
            <a:lvl9pPr indent="0" lvl="8" marL="0" marR="0" algn="r">
              <a:spcBef>
                <a:spcPts val="0"/>
              </a:spcBef>
              <a:spcAft>
                <a:spcPts val="0"/>
              </a:spcAft>
              <a:buClr>
                <a:schemeClr val="lt1"/>
              </a:buClr>
              <a:buSzPts val="1600"/>
              <a:buFont typeface="Amatic SC"/>
              <a:buNone/>
              <a:defRPr sz="1600">
                <a:solidFill>
                  <a:schemeClr val="l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99" name="Shape 799"/>
        <p:cNvGrpSpPr/>
        <p:nvPr/>
      </p:nvGrpSpPr>
      <p:grpSpPr>
        <a:xfrm>
          <a:off x="0" y="0"/>
          <a:ext cx="0" cy="0"/>
          <a:chOff x="0" y="0"/>
          <a:chExt cx="0" cy="0"/>
        </a:xfrm>
      </p:grpSpPr>
      <p:sp>
        <p:nvSpPr>
          <p:cNvPr id="800" name="Google Shape;800;p70"/>
          <p:cNvSpPr txBox="1"/>
          <p:nvPr>
            <p:ph idx="1" type="body"/>
          </p:nvPr>
        </p:nvSpPr>
        <p:spPr>
          <a:xfrm>
            <a:off x="2443200" y="2653800"/>
            <a:ext cx="7305600" cy="1093200"/>
          </a:xfrm>
          <a:prstGeom prst="rect">
            <a:avLst/>
          </a:prstGeom>
          <a:noFill/>
          <a:ln>
            <a:noFill/>
          </a:ln>
        </p:spPr>
        <p:txBody>
          <a:bodyPr anchorCtr="0" anchor="ctr" bIns="91425" lIns="91425" spcFirstLastPara="1" rIns="91425" wrap="square" tIns="91425">
            <a:noAutofit/>
          </a:bodyPr>
          <a:lstStyle>
            <a:lvl1pPr indent="-355600" lvl="0" marL="457200" algn="ctr">
              <a:lnSpc>
                <a:spcPct val="100000"/>
              </a:lnSpc>
              <a:spcBef>
                <a:spcPts val="800"/>
              </a:spcBef>
              <a:spcAft>
                <a:spcPts val="0"/>
              </a:spcAft>
              <a:buSzPts val="2000"/>
              <a:buChar char="✖"/>
              <a:defRPr i="1" sz="2700">
                <a:solidFill>
                  <a:schemeClr val="accent1"/>
                </a:solidFill>
              </a:defRPr>
            </a:lvl1pPr>
            <a:lvl2pPr indent="-355600" lvl="1" marL="914400" algn="ctr">
              <a:lnSpc>
                <a:spcPct val="100000"/>
              </a:lnSpc>
              <a:spcBef>
                <a:spcPts val="0"/>
              </a:spcBef>
              <a:spcAft>
                <a:spcPts val="0"/>
              </a:spcAft>
              <a:buSzPts val="2000"/>
              <a:buChar char="○"/>
              <a:defRPr i="1" sz="2700">
                <a:solidFill>
                  <a:schemeClr val="accent1"/>
                </a:solidFill>
              </a:defRPr>
            </a:lvl2pPr>
            <a:lvl3pPr indent="-355600" lvl="2" marL="1371600" algn="ctr">
              <a:lnSpc>
                <a:spcPct val="100000"/>
              </a:lnSpc>
              <a:spcBef>
                <a:spcPts val="0"/>
              </a:spcBef>
              <a:spcAft>
                <a:spcPts val="0"/>
              </a:spcAft>
              <a:buSzPts val="2000"/>
              <a:buChar char="■"/>
              <a:defRPr i="1" sz="2700">
                <a:solidFill>
                  <a:schemeClr val="accent1"/>
                </a:solidFill>
              </a:defRPr>
            </a:lvl3pPr>
            <a:lvl4pPr indent="-355600" lvl="3" marL="1828800" algn="ctr">
              <a:lnSpc>
                <a:spcPct val="100000"/>
              </a:lnSpc>
              <a:spcBef>
                <a:spcPts val="0"/>
              </a:spcBef>
              <a:spcAft>
                <a:spcPts val="0"/>
              </a:spcAft>
              <a:buClr>
                <a:schemeClr val="accent1"/>
              </a:buClr>
              <a:buSzPts val="2000"/>
              <a:buChar char="●"/>
              <a:defRPr i="1" sz="2700">
                <a:solidFill>
                  <a:schemeClr val="accent1"/>
                </a:solidFill>
              </a:defRPr>
            </a:lvl4pPr>
            <a:lvl5pPr indent="-355600" lvl="4" marL="2286000" algn="ctr">
              <a:lnSpc>
                <a:spcPct val="100000"/>
              </a:lnSpc>
              <a:spcBef>
                <a:spcPts val="0"/>
              </a:spcBef>
              <a:spcAft>
                <a:spcPts val="0"/>
              </a:spcAft>
              <a:buClr>
                <a:schemeClr val="accent1"/>
              </a:buClr>
              <a:buSzPts val="2000"/>
              <a:buChar char="○"/>
              <a:defRPr i="1" sz="2700">
                <a:solidFill>
                  <a:schemeClr val="accent1"/>
                </a:solidFill>
              </a:defRPr>
            </a:lvl5pPr>
            <a:lvl6pPr indent="-355600" lvl="5" marL="2743200" algn="ctr">
              <a:lnSpc>
                <a:spcPct val="100000"/>
              </a:lnSpc>
              <a:spcBef>
                <a:spcPts val="0"/>
              </a:spcBef>
              <a:spcAft>
                <a:spcPts val="0"/>
              </a:spcAft>
              <a:buClr>
                <a:schemeClr val="accent1"/>
              </a:buClr>
              <a:buSzPts val="2000"/>
              <a:buChar char="■"/>
              <a:defRPr i="1" sz="2700">
                <a:solidFill>
                  <a:schemeClr val="accent1"/>
                </a:solidFill>
              </a:defRPr>
            </a:lvl6pPr>
            <a:lvl7pPr indent="-355600" lvl="6" marL="3200400" algn="ctr">
              <a:lnSpc>
                <a:spcPct val="100000"/>
              </a:lnSpc>
              <a:spcBef>
                <a:spcPts val="0"/>
              </a:spcBef>
              <a:spcAft>
                <a:spcPts val="0"/>
              </a:spcAft>
              <a:buClr>
                <a:schemeClr val="accent1"/>
              </a:buClr>
              <a:buSzPts val="2000"/>
              <a:buChar char="●"/>
              <a:defRPr i="1" sz="2700">
                <a:solidFill>
                  <a:schemeClr val="accent1"/>
                </a:solidFill>
              </a:defRPr>
            </a:lvl7pPr>
            <a:lvl8pPr indent="-355600" lvl="7" marL="3657600" algn="ctr">
              <a:lnSpc>
                <a:spcPct val="100000"/>
              </a:lnSpc>
              <a:spcBef>
                <a:spcPts val="0"/>
              </a:spcBef>
              <a:spcAft>
                <a:spcPts val="0"/>
              </a:spcAft>
              <a:buClr>
                <a:schemeClr val="accent1"/>
              </a:buClr>
              <a:buSzPts val="2000"/>
              <a:buChar char="○"/>
              <a:defRPr i="1" sz="2700">
                <a:solidFill>
                  <a:schemeClr val="accent1"/>
                </a:solidFill>
              </a:defRPr>
            </a:lvl8pPr>
            <a:lvl9pPr indent="-355600" lvl="8" marL="4114800" algn="ctr">
              <a:lnSpc>
                <a:spcPct val="100000"/>
              </a:lnSpc>
              <a:spcBef>
                <a:spcPts val="0"/>
              </a:spcBef>
              <a:spcAft>
                <a:spcPts val="0"/>
              </a:spcAft>
              <a:buClr>
                <a:schemeClr val="accent1"/>
              </a:buClr>
              <a:buSzPts val="2000"/>
              <a:buChar char="■"/>
              <a:defRPr i="1" sz="2700">
                <a:solidFill>
                  <a:schemeClr val="accent1"/>
                </a:solidFill>
              </a:defRPr>
            </a:lvl9pPr>
          </a:lstStyle>
          <a:p/>
        </p:txBody>
      </p:sp>
      <p:sp>
        <p:nvSpPr>
          <p:cNvPr id="801" name="Google Shape;801;p70"/>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1pPr>
            <a:lvl2pPr indent="0" lvl="1"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2pPr>
            <a:lvl3pPr indent="0" lvl="2"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3pPr>
            <a:lvl4pPr indent="0" lvl="3"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4pPr>
            <a:lvl5pPr indent="0" lvl="4"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5pPr>
            <a:lvl6pPr indent="0" lvl="5"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6pPr>
            <a:lvl7pPr indent="0" lvl="6"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7pPr>
            <a:lvl8pPr indent="0" lvl="7"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8pPr>
            <a:lvl9pPr indent="0" lvl="8" marL="0" marR="0" algn="r">
              <a:spcBef>
                <a:spcPts val="0"/>
              </a:spcBef>
              <a:spcAft>
                <a:spcPts val="0"/>
              </a:spcAft>
              <a:buClr>
                <a:srgbClr val="F55D4B"/>
              </a:buClr>
              <a:buSzPts val="1600"/>
              <a:buFont typeface="Amatic SC"/>
              <a:buNone/>
              <a:defRPr sz="1600">
                <a:solidFill>
                  <a:srgbClr val="F55D4B"/>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grpSp>
        <p:nvGrpSpPr>
          <p:cNvPr id="802" name="Google Shape;802;p70"/>
          <p:cNvGrpSpPr/>
          <p:nvPr/>
        </p:nvGrpSpPr>
        <p:grpSpPr>
          <a:xfrm>
            <a:off x="2543021" y="-8003"/>
            <a:ext cx="7105961" cy="2096373"/>
            <a:chOff x="1045264" y="-6007"/>
            <a:chExt cx="7118300" cy="2100014"/>
          </a:xfrm>
        </p:grpSpPr>
        <p:sp>
          <p:nvSpPr>
            <p:cNvPr id="803" name="Google Shape;803;p70"/>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4" name="Google Shape;804;p70"/>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5" name="Google Shape;805;p70"/>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806" name="Google Shape;806;p70"/>
          <p:cNvGrpSpPr/>
          <p:nvPr/>
        </p:nvGrpSpPr>
        <p:grpSpPr>
          <a:xfrm>
            <a:off x="-10666" y="3240197"/>
            <a:ext cx="2190067" cy="2007057"/>
            <a:chOff x="-7997" y="3247832"/>
            <a:chExt cx="2193869" cy="2010543"/>
          </a:xfrm>
        </p:grpSpPr>
        <p:sp>
          <p:nvSpPr>
            <p:cNvPr id="807" name="Google Shape;807;p70"/>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8" name="Google Shape;808;p70"/>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9" name="Google Shape;809;p70"/>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0" name="Google Shape;810;p70"/>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1" name="Google Shape;811;p70"/>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2" name="Google Shape;812;p70"/>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3" name="Google Shape;813;p70"/>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4" name="Google Shape;814;p70"/>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5" name="Google Shape;815;p70"/>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6" name="Google Shape;816;p70"/>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7" name="Google Shape;817;p70"/>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8" name="Google Shape;818;p70"/>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9" name="Google Shape;819;p70"/>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0" name="Google Shape;820;p70"/>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1" name="Google Shape;821;p70"/>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2" name="Google Shape;822;p70"/>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3" name="Google Shape;823;p70"/>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4" name="Google Shape;824;p70"/>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5" name="Google Shape;825;p70"/>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6" name="Google Shape;826;p70"/>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827" name="Google Shape;827;p70"/>
          <p:cNvGrpSpPr/>
          <p:nvPr/>
        </p:nvGrpSpPr>
        <p:grpSpPr>
          <a:xfrm>
            <a:off x="11227988" y="2871859"/>
            <a:ext cx="687673" cy="1214485"/>
            <a:chOff x="8443004" y="2878855"/>
            <a:chExt cx="688868" cy="1216595"/>
          </a:xfrm>
        </p:grpSpPr>
        <p:sp>
          <p:nvSpPr>
            <p:cNvPr id="828" name="Google Shape;828;p70"/>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9" name="Google Shape;829;p70"/>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0" name="Google Shape;830;p70"/>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1" name="Google Shape;831;p70"/>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2" name="Google Shape;832;p70"/>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3" name="Google Shape;833;p70"/>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834" name="Google Shape;834;p70"/>
          <p:cNvGrpSpPr/>
          <p:nvPr/>
        </p:nvGrpSpPr>
        <p:grpSpPr>
          <a:xfrm>
            <a:off x="9490623" y="4787281"/>
            <a:ext cx="2701362" cy="2062823"/>
            <a:chOff x="6445945" y="4797602"/>
            <a:chExt cx="2706052" cy="2066404"/>
          </a:xfrm>
        </p:grpSpPr>
        <p:sp>
          <p:nvSpPr>
            <p:cNvPr id="835" name="Google Shape;835;p70"/>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6" name="Google Shape;836;p70"/>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7" name="Google Shape;837;p70"/>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8" name="Google Shape;838;p70"/>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9" name="Google Shape;839;p70"/>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0" name="Google Shape;840;p70"/>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1" name="Google Shape;841;p70"/>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2" name="Google Shape;842;p70"/>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3" name="Google Shape;843;p70"/>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4" name="Google Shape;844;p70"/>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5" name="Google Shape;845;p70"/>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6" name="Google Shape;846;p70"/>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7" name="Google Shape;847;p70"/>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848" name="Google Shape;848;p70"/>
          <p:cNvGrpSpPr/>
          <p:nvPr/>
        </p:nvGrpSpPr>
        <p:grpSpPr>
          <a:xfrm>
            <a:off x="301842" y="1054606"/>
            <a:ext cx="1553847" cy="1087241"/>
            <a:chOff x="305052" y="1261999"/>
            <a:chExt cx="1556545" cy="1089130"/>
          </a:xfrm>
        </p:grpSpPr>
        <p:sp>
          <p:nvSpPr>
            <p:cNvPr id="849" name="Google Shape;849;p70"/>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0" name="Google Shape;850;p70"/>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1" name="Google Shape;851;p70"/>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2" name="Google Shape;852;p70"/>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3" name="Google Shape;853;p70"/>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4" name="Google Shape;854;p70"/>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5" name="Google Shape;855;p70"/>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6" name="Google Shape;856;p70"/>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7" name="Google Shape;857;p70"/>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8" name="Google Shape;858;p70"/>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59" name="Google Shape;859;p70"/>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0" name="Google Shape;860;p70"/>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1" name="Google Shape;861;p70"/>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2" name="Google Shape;862;p70"/>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3" name="Google Shape;863;p70"/>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4" name="Google Shape;864;p70"/>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5" name="Google Shape;865;p70"/>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866" name="Google Shape;866;p70"/>
          <p:cNvGrpSpPr/>
          <p:nvPr/>
        </p:nvGrpSpPr>
        <p:grpSpPr>
          <a:xfrm>
            <a:off x="3259815" y="5162315"/>
            <a:ext cx="3279497" cy="1439997"/>
            <a:chOff x="1573057" y="5173288"/>
            <a:chExt cx="3285191" cy="1442497"/>
          </a:xfrm>
        </p:grpSpPr>
        <p:sp>
          <p:nvSpPr>
            <p:cNvPr id="867" name="Google Shape;867;p70"/>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8" name="Google Shape;868;p70"/>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9" name="Google Shape;869;p70"/>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0" name="Google Shape;870;p70"/>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1" name="Google Shape;871;p70"/>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2" name="Google Shape;872;p70"/>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3" name="Google Shape;873;p70"/>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4" name="Google Shape;874;p70"/>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5" name="Google Shape;875;p70"/>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6" name="Google Shape;876;p70"/>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7" name="Google Shape;877;p70"/>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8" name="Google Shape;878;p70"/>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79" name="Google Shape;879;p70"/>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0" name="Google Shape;880;p70"/>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1" name="Google Shape;881;p70"/>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2" name="Google Shape;882;p70"/>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3" name="Google Shape;883;p70"/>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4" name="Google Shape;884;p70"/>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5" name="Google Shape;885;p70"/>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6" name="Google Shape;886;p70"/>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7" name="Google Shape;887;p70"/>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8" name="Google Shape;888;p70"/>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9" name="Google Shape;889;p70"/>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0" name="Google Shape;890;p70"/>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1" name="Google Shape;891;p70"/>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2" name="Google Shape;892;p70"/>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3" name="Google Shape;893;p70"/>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4" name="Google Shape;894;p70"/>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5" name="Google Shape;895;p70"/>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6" name="Google Shape;896;p70"/>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7" name="Google Shape;897;p70"/>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8" name="Google Shape;898;p70"/>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9" name="Google Shape;899;p70"/>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0" name="Google Shape;900;p70"/>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1" name="Google Shape;901;p70"/>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2" name="Google Shape;902;p70"/>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3" name="Google Shape;903;p70"/>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4" name="Google Shape;904;p70"/>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5" name="Google Shape;905;p70"/>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6" name="Google Shape;906;p70"/>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7" name="Google Shape;907;p70"/>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8" name="Google Shape;908;p70"/>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09" name="Google Shape;909;p70"/>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0" name="Google Shape;910;p70"/>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1" name="Google Shape;911;p70"/>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2" name="Google Shape;912;p70"/>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3" name="Google Shape;913;p70"/>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4" name="Google Shape;914;p70"/>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5" name="Google Shape;915;p70"/>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6" name="Google Shape;916;p70"/>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7" name="Google Shape;917;p70"/>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8" name="Google Shape;918;p70"/>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19" name="Google Shape;919;p70"/>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0" name="Google Shape;920;p70"/>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1" name="Google Shape;921;p70"/>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2" name="Google Shape;922;p70"/>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3" name="Google Shape;923;p70"/>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4" name="Google Shape;924;p70"/>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5" name="Google Shape;925;p70"/>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6" name="Google Shape;926;p70"/>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7" name="Google Shape;927;p70"/>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8" name="Google Shape;928;p70"/>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9" name="Google Shape;929;p70"/>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0" name="Google Shape;930;p70"/>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1" name="Google Shape;931;p70"/>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2" name="Google Shape;932;p70"/>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3" name="Google Shape;933;p70"/>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4" name="Google Shape;934;p70"/>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5" name="Google Shape;935;p70"/>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6" name="Google Shape;936;p70"/>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7" name="Google Shape;937;p70"/>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8" name="Google Shape;938;p70"/>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39" name="Google Shape;939;p70"/>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0" name="Google Shape;940;p70"/>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1" name="Google Shape;941;p70"/>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2" name="Google Shape;942;p70"/>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3" name="Google Shape;943;p70"/>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4" name="Google Shape;944;p70"/>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5" name="Google Shape;945;p70"/>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6" name="Google Shape;946;p70"/>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7" name="Google Shape;947;p70"/>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8" name="Google Shape;948;p70"/>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49" name="Google Shape;949;p70"/>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0" name="Google Shape;950;p70"/>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1" name="Google Shape;951;p70"/>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2" name="Google Shape;952;p70"/>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3" name="Google Shape;953;p70"/>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4" name="Google Shape;954;p70"/>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5" name="Google Shape;955;p70"/>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6" name="Google Shape;956;p70"/>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7" name="Google Shape;957;p70"/>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8" name="Google Shape;958;p70"/>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9" name="Google Shape;959;p70"/>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0" name="Google Shape;960;p70"/>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1" name="Google Shape;961;p70"/>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2" name="Google Shape;962;p70"/>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3" name="Google Shape;963;p70"/>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4" name="Google Shape;964;p70"/>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5" name="Google Shape;965;p70"/>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6" name="Google Shape;966;p70"/>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7" name="Google Shape;967;p70"/>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8" name="Google Shape;968;p70"/>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69" name="Google Shape;969;p70"/>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0" name="Google Shape;970;p70"/>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1" name="Google Shape;971;p70"/>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2" name="Google Shape;972;p70"/>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3" name="Google Shape;973;p70"/>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4" name="Google Shape;974;p70"/>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5" name="Google Shape;975;p70"/>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6" name="Google Shape;976;p70"/>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7" name="Google Shape;977;p70"/>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8" name="Google Shape;978;p70"/>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79" name="Google Shape;979;p70"/>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0" name="Google Shape;980;p70"/>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1" name="Google Shape;981;p70"/>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2" name="Google Shape;982;p70"/>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3" name="Google Shape;983;p70"/>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4" name="Google Shape;984;p70"/>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5" name="Google Shape;985;p70"/>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6" name="Google Shape;986;p70"/>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7" name="Google Shape;987;p70"/>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8" name="Google Shape;988;p70"/>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89" name="Google Shape;989;p70"/>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0" name="Google Shape;990;p70"/>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1" name="Google Shape;991;p70"/>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2" name="Google Shape;992;p70"/>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3" name="Google Shape;993;p70"/>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4" name="Google Shape;994;p70"/>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5" name="Google Shape;995;p70"/>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6" name="Google Shape;996;p70"/>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7" name="Google Shape;997;p70"/>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8" name="Google Shape;998;p70"/>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99" name="Google Shape;999;p70"/>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00" name="Google Shape;1000;p70"/>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01" name="Google Shape;1001;p70"/>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02" name="Google Shape;1002;p70"/>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03" name="Shape 1003"/>
        <p:cNvGrpSpPr/>
        <p:nvPr/>
      </p:nvGrpSpPr>
      <p:grpSpPr>
        <a:xfrm>
          <a:off x="0" y="0"/>
          <a:ext cx="0" cy="0"/>
          <a:chOff x="0" y="0"/>
          <a:chExt cx="0" cy="0"/>
        </a:xfrm>
      </p:grpSpPr>
      <p:grpSp>
        <p:nvGrpSpPr>
          <p:cNvPr id="1004" name="Google Shape;1004;p71"/>
          <p:cNvGrpSpPr/>
          <p:nvPr/>
        </p:nvGrpSpPr>
        <p:grpSpPr>
          <a:xfrm>
            <a:off x="2455168" y="6054421"/>
            <a:ext cx="1480659" cy="816359"/>
            <a:chOff x="1003176" y="4540815"/>
            <a:chExt cx="1110494" cy="612269"/>
          </a:xfrm>
        </p:grpSpPr>
        <p:sp>
          <p:nvSpPr>
            <p:cNvPr id="1005" name="Google Shape;1005;p71"/>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06" name="Google Shape;1006;p71"/>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07" name="Google Shape;1007;p71"/>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08" name="Google Shape;1008;p71"/>
          <p:cNvGrpSpPr/>
          <p:nvPr/>
        </p:nvGrpSpPr>
        <p:grpSpPr>
          <a:xfrm>
            <a:off x="456375" y="5577984"/>
            <a:ext cx="492047" cy="970741"/>
            <a:chOff x="342281" y="4183488"/>
            <a:chExt cx="369035" cy="728056"/>
          </a:xfrm>
        </p:grpSpPr>
        <p:sp>
          <p:nvSpPr>
            <p:cNvPr id="1009" name="Google Shape;1009;p71"/>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0" name="Google Shape;1010;p71"/>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1" name="Google Shape;1011;p71"/>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12" name="Google Shape;1012;p71"/>
          <p:cNvGrpSpPr/>
          <p:nvPr/>
        </p:nvGrpSpPr>
        <p:grpSpPr>
          <a:xfrm>
            <a:off x="67" y="1643867"/>
            <a:ext cx="606173" cy="1089320"/>
            <a:chOff x="50" y="1232900"/>
            <a:chExt cx="454630" cy="816990"/>
          </a:xfrm>
        </p:grpSpPr>
        <p:sp>
          <p:nvSpPr>
            <p:cNvPr id="1013" name="Google Shape;1013;p71"/>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4" name="Google Shape;1014;p71"/>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5" name="Google Shape;1015;p71"/>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16" name="Google Shape;1016;p71"/>
          <p:cNvGrpSpPr/>
          <p:nvPr/>
        </p:nvGrpSpPr>
        <p:grpSpPr>
          <a:xfrm>
            <a:off x="67" y="4097393"/>
            <a:ext cx="973000" cy="1395695"/>
            <a:chOff x="50" y="3073044"/>
            <a:chExt cx="729750" cy="1046771"/>
          </a:xfrm>
        </p:grpSpPr>
        <p:sp>
          <p:nvSpPr>
            <p:cNvPr id="1017" name="Google Shape;1017;p71"/>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8" name="Google Shape;1018;p71"/>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9" name="Google Shape;1019;p71"/>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20" name="Google Shape;1020;p71"/>
          <p:cNvGrpSpPr/>
          <p:nvPr/>
        </p:nvGrpSpPr>
        <p:grpSpPr>
          <a:xfrm>
            <a:off x="7926507" y="-9"/>
            <a:ext cx="3366141" cy="1013257"/>
            <a:chOff x="4012455" y="-7"/>
            <a:chExt cx="2524606" cy="759943"/>
          </a:xfrm>
        </p:grpSpPr>
        <p:sp>
          <p:nvSpPr>
            <p:cNvPr id="1021" name="Google Shape;1021;p71"/>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2" name="Google Shape;1022;p71"/>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3" name="Google Shape;1023;p71"/>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 name="Google Shape;1024;p71"/>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5" name="Google Shape;1025;p71"/>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6" name="Google Shape;1026;p71"/>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7" name="Google Shape;1027;p71"/>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8" name="Google Shape;1028;p71"/>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29" name="Google Shape;1029;p71"/>
          <p:cNvGrpSpPr/>
          <p:nvPr/>
        </p:nvGrpSpPr>
        <p:grpSpPr>
          <a:xfrm>
            <a:off x="11341825" y="2085455"/>
            <a:ext cx="849905" cy="1507496"/>
            <a:chOff x="6233393" y="2021291"/>
            <a:chExt cx="637429" cy="1130622"/>
          </a:xfrm>
        </p:grpSpPr>
        <p:sp>
          <p:nvSpPr>
            <p:cNvPr id="1030" name="Google Shape;1030;p71"/>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 name="Google Shape;1031;p71"/>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2" name="Google Shape;1032;p71"/>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3" name="Google Shape;1033;p71"/>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4" name="Google Shape;1034;p71"/>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5" name="Google Shape;1035;p71"/>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 name="Google Shape;1036;p71"/>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7" name="Google Shape;1037;p71"/>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38" name="Google Shape;1038;p71"/>
          <p:cNvGrpSpPr/>
          <p:nvPr/>
        </p:nvGrpSpPr>
        <p:grpSpPr>
          <a:xfrm>
            <a:off x="9952905" y="4824270"/>
            <a:ext cx="2238824" cy="2046509"/>
            <a:chOff x="5191704" y="3618202"/>
            <a:chExt cx="1679118" cy="1534882"/>
          </a:xfrm>
        </p:grpSpPr>
        <p:sp>
          <p:nvSpPr>
            <p:cNvPr id="1039" name="Google Shape;1039;p71"/>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0" name="Google Shape;1040;p71"/>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1" name="Google Shape;1041;p71"/>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2" name="Google Shape;1042;p71"/>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3" name="Google Shape;1043;p71"/>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4" name="Google Shape;1044;p71"/>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5" name="Google Shape;1045;p71"/>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6" name="Google Shape;1046;p71"/>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7" name="Google Shape;1047;p71"/>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8" name="Google Shape;1048;p71"/>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49" name="Google Shape;1049;p71"/>
          <p:cNvGrpSpPr/>
          <p:nvPr/>
        </p:nvGrpSpPr>
        <p:grpSpPr>
          <a:xfrm>
            <a:off x="10462960" y="4097384"/>
            <a:ext cx="798489" cy="794038"/>
            <a:chOff x="5944870" y="3341438"/>
            <a:chExt cx="598867" cy="595529"/>
          </a:xfrm>
        </p:grpSpPr>
        <p:sp>
          <p:nvSpPr>
            <p:cNvPr id="1050" name="Google Shape;1050;p71"/>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51" name="Google Shape;1051;p71"/>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52" name="Google Shape;1052;p71"/>
          <p:cNvGrpSpPr/>
          <p:nvPr/>
        </p:nvGrpSpPr>
        <p:grpSpPr>
          <a:xfrm>
            <a:off x="2938929" y="140889"/>
            <a:ext cx="729203" cy="315476"/>
            <a:chOff x="2204197" y="105666"/>
            <a:chExt cx="546902" cy="236607"/>
          </a:xfrm>
        </p:grpSpPr>
        <p:sp>
          <p:nvSpPr>
            <p:cNvPr id="1053" name="Google Shape;1053;p71"/>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54" name="Google Shape;1054;p71"/>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55" name="Google Shape;1055;p71"/>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56" name="Google Shape;1056;p71"/>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57" name="Google Shape;1057;p71"/>
          <p:cNvGrpSpPr/>
          <p:nvPr/>
        </p:nvGrpSpPr>
        <p:grpSpPr>
          <a:xfrm>
            <a:off x="67" y="-9"/>
            <a:ext cx="2733196" cy="1031127"/>
            <a:chOff x="50" y="-7"/>
            <a:chExt cx="2049897" cy="773345"/>
          </a:xfrm>
        </p:grpSpPr>
        <p:sp>
          <p:nvSpPr>
            <p:cNvPr id="1058" name="Google Shape;1058;p71"/>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59" name="Google Shape;1059;p71"/>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0" name="Google Shape;1060;p71"/>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1" name="Google Shape;1061;p71"/>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2" name="Google Shape;1062;p71"/>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3" name="Google Shape;1063;p71"/>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4" name="Google Shape;1064;p71"/>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5" name="Google Shape;1065;p71"/>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6" name="Google Shape;1066;p71"/>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7" name="Google Shape;1067;p71"/>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8" name="Google Shape;1068;p71"/>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69" name="Google Shape;1069;p71"/>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0" name="Google Shape;1070;p71"/>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1" name="Google Shape;1071;p71"/>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2" name="Google Shape;1072;p71"/>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3" name="Google Shape;1073;p71"/>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4" name="Google Shape;1074;p71"/>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5" name="Google Shape;1075;p71"/>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6" name="Google Shape;1076;p71"/>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7" name="Google Shape;1077;p71"/>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8" name="Google Shape;1078;p71"/>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79" name="Google Shape;1079;p71"/>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0" name="Google Shape;1080;p71"/>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1" name="Google Shape;1081;p71"/>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2" name="Google Shape;1082;p71"/>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3" name="Google Shape;1083;p71"/>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4" name="Google Shape;1084;p71"/>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5" name="Google Shape;1085;p71"/>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6" name="Google Shape;1086;p71"/>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7" name="Google Shape;1087;p71"/>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8" name="Google Shape;1088;p71"/>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9" name="Google Shape;1089;p71"/>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0" name="Google Shape;1090;p71"/>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1" name="Google Shape;1091;p71"/>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2" name="Google Shape;1092;p71"/>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3" name="Google Shape;1093;p71"/>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4" name="Google Shape;1094;p71"/>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5" name="Google Shape;1095;p71"/>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6" name="Google Shape;1096;p71"/>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7" name="Google Shape;1097;p71"/>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8" name="Google Shape;1098;p71"/>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99" name="Google Shape;1099;p71"/>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0" name="Google Shape;1100;p71"/>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1" name="Google Shape;1101;p71"/>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2" name="Google Shape;1102;p71"/>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3" name="Google Shape;1103;p71"/>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4" name="Google Shape;1104;p71"/>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5" name="Google Shape;1105;p71"/>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6" name="Google Shape;1106;p71"/>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7" name="Google Shape;1107;p71"/>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8" name="Google Shape;1108;p71"/>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9" name="Google Shape;1109;p71"/>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0" name="Google Shape;1110;p71"/>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1" name="Google Shape;1111;p71"/>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2" name="Google Shape;1112;p71"/>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3" name="Google Shape;1113;p71"/>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4" name="Google Shape;1114;p71"/>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5" name="Google Shape;1115;p71"/>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6" name="Google Shape;1116;p71"/>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7" name="Google Shape;1117;p71"/>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8" name="Google Shape;1118;p71"/>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9" name="Google Shape;1119;p71"/>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0" name="Google Shape;1120;p71"/>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1" name="Google Shape;1121;p71"/>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2" name="Google Shape;1122;p71"/>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3" name="Google Shape;1123;p71"/>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4" name="Google Shape;1124;p71"/>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5" name="Google Shape;1125;p71"/>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6" name="Google Shape;1126;p71"/>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7" name="Google Shape;1127;p71"/>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8" name="Google Shape;1128;p71"/>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9" name="Google Shape;1129;p71"/>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0" name="Google Shape;1130;p71"/>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1" name="Google Shape;1131;p71"/>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2" name="Google Shape;1132;p71"/>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3" name="Google Shape;1133;p71"/>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4" name="Google Shape;1134;p71"/>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5" name="Google Shape;1135;p71"/>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6" name="Google Shape;1136;p71"/>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7" name="Google Shape;1137;p71"/>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8" name="Google Shape;1138;p71"/>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39" name="Google Shape;1139;p71"/>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0" name="Google Shape;1140;p71"/>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1" name="Google Shape;1141;p71"/>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2" name="Google Shape;1142;p71"/>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3" name="Google Shape;1143;p71"/>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4" name="Google Shape;1144;p71"/>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5" name="Google Shape;1145;p71"/>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6" name="Google Shape;1146;p71"/>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7" name="Google Shape;1147;p71"/>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8" name="Google Shape;1148;p71"/>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49" name="Google Shape;1149;p71"/>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0" name="Google Shape;1150;p71"/>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1" name="Google Shape;1151;p71"/>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2" name="Google Shape;1152;p71"/>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3" name="Google Shape;1153;p71"/>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4" name="Google Shape;1154;p71"/>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5" name="Google Shape;1155;p71"/>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6" name="Google Shape;1156;p71"/>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7" name="Google Shape;1157;p71"/>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8" name="Google Shape;1158;p71"/>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59" name="Google Shape;1159;p71"/>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0" name="Google Shape;1160;p71"/>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1" name="Google Shape;1161;p71"/>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2" name="Google Shape;1162;p71"/>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3" name="Google Shape;1163;p71"/>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4" name="Google Shape;1164;p71"/>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5" name="Google Shape;1165;p71"/>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6" name="Google Shape;1166;p71"/>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7" name="Google Shape;1167;p71"/>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8" name="Google Shape;1168;p71"/>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9" name="Google Shape;1169;p71"/>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0" name="Google Shape;1170;p71"/>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1" name="Google Shape;1171;p71"/>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2" name="Google Shape;1172;p71"/>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3" name="Google Shape;1173;p71"/>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4" name="Google Shape;1174;p71"/>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5" name="Google Shape;1175;p71"/>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6" name="Google Shape;1176;p71"/>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7" name="Google Shape;1177;p71"/>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8" name="Google Shape;1178;p71"/>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9" name="Google Shape;1179;p71"/>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0" name="Google Shape;1180;p71"/>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1" name="Google Shape;1181;p71"/>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2" name="Google Shape;1182;p71"/>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3" name="Google Shape;1183;p71"/>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4" name="Google Shape;1184;p71"/>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5" name="Google Shape;1185;p71"/>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6" name="Google Shape;1186;p71"/>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7" name="Google Shape;1187;p71"/>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188" name="Google Shape;1188;p71"/>
          <p:cNvSpPr txBox="1"/>
          <p:nvPr>
            <p:ph type="title"/>
          </p:nvPr>
        </p:nvSpPr>
        <p:spPr>
          <a:xfrm>
            <a:off x="1509000" y="830700"/>
            <a:ext cx="9174000" cy="77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1189" name="Google Shape;1189;p71"/>
          <p:cNvSpPr txBox="1"/>
          <p:nvPr>
            <p:ph idx="1" type="body"/>
          </p:nvPr>
        </p:nvSpPr>
        <p:spPr>
          <a:xfrm>
            <a:off x="1509000" y="1750400"/>
            <a:ext cx="9174000" cy="46648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8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190" name="Google Shape;1190;p71"/>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91" name="Shape 1191"/>
        <p:cNvGrpSpPr/>
        <p:nvPr/>
      </p:nvGrpSpPr>
      <p:grpSpPr>
        <a:xfrm>
          <a:off x="0" y="0"/>
          <a:ext cx="0" cy="0"/>
          <a:chOff x="0" y="0"/>
          <a:chExt cx="0" cy="0"/>
        </a:xfrm>
      </p:grpSpPr>
      <p:grpSp>
        <p:nvGrpSpPr>
          <p:cNvPr id="1192" name="Google Shape;1192;p72"/>
          <p:cNvGrpSpPr/>
          <p:nvPr/>
        </p:nvGrpSpPr>
        <p:grpSpPr>
          <a:xfrm>
            <a:off x="2455168" y="6054421"/>
            <a:ext cx="1480659" cy="816359"/>
            <a:chOff x="1003176" y="4540815"/>
            <a:chExt cx="1110494" cy="612269"/>
          </a:xfrm>
        </p:grpSpPr>
        <p:sp>
          <p:nvSpPr>
            <p:cNvPr id="1193" name="Google Shape;1193;p72"/>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4" name="Google Shape;1194;p72"/>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5" name="Google Shape;1195;p72"/>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196" name="Google Shape;1196;p72"/>
          <p:cNvGrpSpPr/>
          <p:nvPr/>
        </p:nvGrpSpPr>
        <p:grpSpPr>
          <a:xfrm>
            <a:off x="456375" y="5577984"/>
            <a:ext cx="492047" cy="970741"/>
            <a:chOff x="342281" y="4183488"/>
            <a:chExt cx="369035" cy="728056"/>
          </a:xfrm>
        </p:grpSpPr>
        <p:sp>
          <p:nvSpPr>
            <p:cNvPr id="1197" name="Google Shape;1197;p72"/>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8" name="Google Shape;1198;p72"/>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9" name="Google Shape;1199;p72"/>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00" name="Google Shape;1200;p72"/>
          <p:cNvGrpSpPr/>
          <p:nvPr/>
        </p:nvGrpSpPr>
        <p:grpSpPr>
          <a:xfrm>
            <a:off x="67" y="1643867"/>
            <a:ext cx="606173" cy="1089320"/>
            <a:chOff x="50" y="1232900"/>
            <a:chExt cx="454630" cy="816990"/>
          </a:xfrm>
        </p:grpSpPr>
        <p:sp>
          <p:nvSpPr>
            <p:cNvPr id="1201" name="Google Shape;1201;p72"/>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2" name="Google Shape;1202;p72"/>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3" name="Google Shape;1203;p72"/>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04" name="Google Shape;1204;p72"/>
          <p:cNvGrpSpPr/>
          <p:nvPr/>
        </p:nvGrpSpPr>
        <p:grpSpPr>
          <a:xfrm>
            <a:off x="67" y="4097393"/>
            <a:ext cx="973000" cy="1395695"/>
            <a:chOff x="50" y="3073044"/>
            <a:chExt cx="729750" cy="1046771"/>
          </a:xfrm>
        </p:grpSpPr>
        <p:sp>
          <p:nvSpPr>
            <p:cNvPr id="1205" name="Google Shape;1205;p72"/>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6" name="Google Shape;1206;p72"/>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7" name="Google Shape;1207;p72"/>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08" name="Google Shape;1208;p72"/>
          <p:cNvGrpSpPr/>
          <p:nvPr/>
        </p:nvGrpSpPr>
        <p:grpSpPr>
          <a:xfrm>
            <a:off x="7926507" y="-9"/>
            <a:ext cx="3366141" cy="1013257"/>
            <a:chOff x="4012455" y="-7"/>
            <a:chExt cx="2524606" cy="759943"/>
          </a:xfrm>
        </p:grpSpPr>
        <p:sp>
          <p:nvSpPr>
            <p:cNvPr id="1209" name="Google Shape;1209;p72"/>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0" name="Google Shape;1210;p72"/>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1" name="Google Shape;1211;p72"/>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2" name="Google Shape;1212;p72"/>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3" name="Google Shape;1213;p72"/>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4" name="Google Shape;1214;p72"/>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5" name="Google Shape;1215;p72"/>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6" name="Google Shape;1216;p72"/>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17" name="Google Shape;1217;p72"/>
          <p:cNvGrpSpPr/>
          <p:nvPr/>
        </p:nvGrpSpPr>
        <p:grpSpPr>
          <a:xfrm>
            <a:off x="11341825" y="2085455"/>
            <a:ext cx="849905" cy="1507496"/>
            <a:chOff x="6233393" y="2021291"/>
            <a:chExt cx="637429" cy="1130622"/>
          </a:xfrm>
        </p:grpSpPr>
        <p:sp>
          <p:nvSpPr>
            <p:cNvPr id="1218" name="Google Shape;1218;p72"/>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9" name="Google Shape;1219;p72"/>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0" name="Google Shape;1220;p72"/>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1" name="Google Shape;1221;p72"/>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2" name="Google Shape;1222;p72"/>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3" name="Google Shape;1223;p72"/>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4" name="Google Shape;1224;p72"/>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5" name="Google Shape;1225;p72"/>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26" name="Google Shape;1226;p72"/>
          <p:cNvGrpSpPr/>
          <p:nvPr/>
        </p:nvGrpSpPr>
        <p:grpSpPr>
          <a:xfrm>
            <a:off x="9952905" y="4824270"/>
            <a:ext cx="2238824" cy="2046509"/>
            <a:chOff x="5191704" y="3618202"/>
            <a:chExt cx="1679118" cy="1534882"/>
          </a:xfrm>
        </p:grpSpPr>
        <p:sp>
          <p:nvSpPr>
            <p:cNvPr id="1227" name="Google Shape;1227;p72"/>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8" name="Google Shape;1228;p72"/>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9" name="Google Shape;1229;p72"/>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0" name="Google Shape;1230;p72"/>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1" name="Google Shape;1231;p72"/>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2" name="Google Shape;1232;p72"/>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3" name="Google Shape;1233;p72"/>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4" name="Google Shape;1234;p72"/>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5" name="Google Shape;1235;p72"/>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6" name="Google Shape;1236;p72"/>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37" name="Google Shape;1237;p72"/>
          <p:cNvGrpSpPr/>
          <p:nvPr/>
        </p:nvGrpSpPr>
        <p:grpSpPr>
          <a:xfrm>
            <a:off x="10462960" y="4097384"/>
            <a:ext cx="798489" cy="794038"/>
            <a:chOff x="5944870" y="3341438"/>
            <a:chExt cx="598867" cy="595529"/>
          </a:xfrm>
        </p:grpSpPr>
        <p:sp>
          <p:nvSpPr>
            <p:cNvPr id="1238" name="Google Shape;1238;p72"/>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9" name="Google Shape;1239;p72"/>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40" name="Google Shape;1240;p72"/>
          <p:cNvGrpSpPr/>
          <p:nvPr/>
        </p:nvGrpSpPr>
        <p:grpSpPr>
          <a:xfrm>
            <a:off x="2938929" y="140889"/>
            <a:ext cx="729203" cy="315476"/>
            <a:chOff x="2204197" y="105666"/>
            <a:chExt cx="546902" cy="236607"/>
          </a:xfrm>
        </p:grpSpPr>
        <p:sp>
          <p:nvSpPr>
            <p:cNvPr id="1241" name="Google Shape;1241;p72"/>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2" name="Google Shape;1242;p72"/>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3" name="Google Shape;1243;p72"/>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4" name="Google Shape;1244;p72"/>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245" name="Google Shape;1245;p72"/>
          <p:cNvGrpSpPr/>
          <p:nvPr/>
        </p:nvGrpSpPr>
        <p:grpSpPr>
          <a:xfrm>
            <a:off x="67" y="-9"/>
            <a:ext cx="2733196" cy="1031127"/>
            <a:chOff x="50" y="-7"/>
            <a:chExt cx="2049897" cy="773345"/>
          </a:xfrm>
        </p:grpSpPr>
        <p:sp>
          <p:nvSpPr>
            <p:cNvPr id="1246" name="Google Shape;1246;p72"/>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7" name="Google Shape;1247;p72"/>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8" name="Google Shape;1248;p72"/>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9" name="Google Shape;1249;p72"/>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0" name="Google Shape;1250;p72"/>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1" name="Google Shape;1251;p72"/>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2" name="Google Shape;1252;p72"/>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3" name="Google Shape;1253;p72"/>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4" name="Google Shape;1254;p72"/>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5" name="Google Shape;1255;p72"/>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6" name="Google Shape;1256;p72"/>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7" name="Google Shape;1257;p72"/>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8" name="Google Shape;1258;p72"/>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9" name="Google Shape;1259;p72"/>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0" name="Google Shape;1260;p72"/>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1" name="Google Shape;1261;p72"/>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2" name="Google Shape;1262;p72"/>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3" name="Google Shape;1263;p72"/>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4" name="Google Shape;1264;p72"/>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5" name="Google Shape;1265;p72"/>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6" name="Google Shape;1266;p72"/>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7" name="Google Shape;1267;p72"/>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8" name="Google Shape;1268;p72"/>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9" name="Google Shape;1269;p72"/>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0" name="Google Shape;1270;p72"/>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1" name="Google Shape;1271;p72"/>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2" name="Google Shape;1272;p72"/>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3" name="Google Shape;1273;p72"/>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4" name="Google Shape;1274;p72"/>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5" name="Google Shape;1275;p72"/>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6" name="Google Shape;1276;p72"/>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7" name="Google Shape;1277;p72"/>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8" name="Google Shape;1278;p72"/>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9" name="Google Shape;1279;p72"/>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0" name="Google Shape;1280;p72"/>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1" name="Google Shape;1281;p72"/>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2" name="Google Shape;1282;p72"/>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3" name="Google Shape;1283;p72"/>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4" name="Google Shape;1284;p72"/>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5" name="Google Shape;1285;p72"/>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6" name="Google Shape;1286;p72"/>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7" name="Google Shape;1287;p72"/>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8" name="Google Shape;1288;p72"/>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9" name="Google Shape;1289;p72"/>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0" name="Google Shape;1290;p72"/>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1" name="Google Shape;1291;p72"/>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2" name="Google Shape;1292;p72"/>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3" name="Google Shape;1293;p72"/>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4" name="Google Shape;1294;p72"/>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5" name="Google Shape;1295;p72"/>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6" name="Google Shape;1296;p72"/>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7" name="Google Shape;1297;p72"/>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8" name="Google Shape;1298;p72"/>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9" name="Google Shape;1299;p72"/>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0" name="Google Shape;1300;p72"/>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1" name="Google Shape;1301;p72"/>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2" name="Google Shape;1302;p72"/>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3" name="Google Shape;1303;p72"/>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4" name="Google Shape;1304;p72"/>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5" name="Google Shape;1305;p72"/>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6" name="Google Shape;1306;p72"/>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7" name="Google Shape;1307;p72"/>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8" name="Google Shape;1308;p72"/>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9" name="Google Shape;1309;p72"/>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0" name="Google Shape;1310;p72"/>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1" name="Google Shape;1311;p72"/>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2" name="Google Shape;1312;p72"/>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3" name="Google Shape;1313;p72"/>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4" name="Google Shape;1314;p72"/>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5" name="Google Shape;1315;p72"/>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6" name="Google Shape;1316;p72"/>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7" name="Google Shape;1317;p72"/>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8" name="Google Shape;1318;p72"/>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9" name="Google Shape;1319;p72"/>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0" name="Google Shape;1320;p72"/>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1" name="Google Shape;1321;p72"/>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2" name="Google Shape;1322;p72"/>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3" name="Google Shape;1323;p72"/>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4" name="Google Shape;1324;p72"/>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5" name="Google Shape;1325;p72"/>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6" name="Google Shape;1326;p72"/>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7" name="Google Shape;1327;p72"/>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8" name="Google Shape;1328;p72"/>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9" name="Google Shape;1329;p72"/>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0" name="Google Shape;1330;p72"/>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1" name="Google Shape;1331;p72"/>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2" name="Google Shape;1332;p72"/>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3" name="Google Shape;1333;p72"/>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4" name="Google Shape;1334;p72"/>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5" name="Google Shape;1335;p72"/>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6" name="Google Shape;1336;p72"/>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7" name="Google Shape;1337;p72"/>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8" name="Google Shape;1338;p72"/>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9" name="Google Shape;1339;p72"/>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0" name="Google Shape;1340;p72"/>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1" name="Google Shape;1341;p72"/>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2" name="Google Shape;1342;p72"/>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3" name="Google Shape;1343;p72"/>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4" name="Google Shape;1344;p72"/>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5" name="Google Shape;1345;p72"/>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6" name="Google Shape;1346;p72"/>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7" name="Google Shape;1347;p72"/>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8" name="Google Shape;1348;p72"/>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9" name="Google Shape;1349;p72"/>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0" name="Google Shape;1350;p72"/>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1" name="Google Shape;1351;p72"/>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2" name="Google Shape;1352;p72"/>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3" name="Google Shape;1353;p72"/>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4" name="Google Shape;1354;p72"/>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5" name="Google Shape;1355;p72"/>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6" name="Google Shape;1356;p72"/>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7" name="Google Shape;1357;p72"/>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8" name="Google Shape;1358;p72"/>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9" name="Google Shape;1359;p72"/>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0" name="Google Shape;1360;p72"/>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1" name="Google Shape;1361;p72"/>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2" name="Google Shape;1362;p72"/>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3" name="Google Shape;1363;p72"/>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4" name="Google Shape;1364;p72"/>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5" name="Google Shape;1365;p72"/>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6" name="Google Shape;1366;p72"/>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7" name="Google Shape;1367;p72"/>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8" name="Google Shape;1368;p72"/>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9" name="Google Shape;1369;p72"/>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0" name="Google Shape;1370;p72"/>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1" name="Google Shape;1371;p72"/>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2" name="Google Shape;1372;p72"/>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3" name="Google Shape;1373;p72"/>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4" name="Google Shape;1374;p72"/>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5" name="Google Shape;1375;p72"/>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376" name="Google Shape;1376;p72"/>
          <p:cNvSpPr txBox="1"/>
          <p:nvPr>
            <p:ph type="title"/>
          </p:nvPr>
        </p:nvSpPr>
        <p:spPr>
          <a:xfrm>
            <a:off x="1509000" y="830700"/>
            <a:ext cx="9174000" cy="77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1377" name="Google Shape;1377;p72"/>
          <p:cNvSpPr txBox="1"/>
          <p:nvPr>
            <p:ph idx="1" type="body"/>
          </p:nvPr>
        </p:nvSpPr>
        <p:spPr>
          <a:xfrm>
            <a:off x="1508967" y="1773151"/>
            <a:ext cx="4452800" cy="464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700"/>
            </a:lvl1pPr>
            <a:lvl2pPr indent="-355600" lvl="1" marL="914400" algn="l">
              <a:lnSpc>
                <a:spcPct val="100000"/>
              </a:lnSpc>
              <a:spcBef>
                <a:spcPts val="0"/>
              </a:spcBef>
              <a:spcAft>
                <a:spcPts val="0"/>
              </a:spcAft>
              <a:buSzPts val="2000"/>
              <a:buChar char="○"/>
              <a:defRPr sz="2700"/>
            </a:lvl2pPr>
            <a:lvl3pPr indent="-355600" lvl="2" marL="1371600" algn="l">
              <a:lnSpc>
                <a:spcPct val="100000"/>
              </a:lnSpc>
              <a:spcBef>
                <a:spcPts val="0"/>
              </a:spcBef>
              <a:spcAft>
                <a:spcPts val="0"/>
              </a:spcAft>
              <a:buSzPts val="2000"/>
              <a:buChar char="■"/>
              <a:defRPr sz="2700"/>
            </a:lvl3pPr>
            <a:lvl4pPr indent="-355600" lvl="3" marL="1828800" algn="l">
              <a:lnSpc>
                <a:spcPct val="100000"/>
              </a:lnSpc>
              <a:spcBef>
                <a:spcPts val="0"/>
              </a:spcBef>
              <a:spcAft>
                <a:spcPts val="0"/>
              </a:spcAft>
              <a:buSzPts val="2000"/>
              <a:buChar char="●"/>
              <a:defRPr sz="2700"/>
            </a:lvl4pPr>
            <a:lvl5pPr indent="-355600" lvl="4" marL="2286000" algn="l">
              <a:lnSpc>
                <a:spcPct val="100000"/>
              </a:lnSpc>
              <a:spcBef>
                <a:spcPts val="0"/>
              </a:spcBef>
              <a:spcAft>
                <a:spcPts val="0"/>
              </a:spcAft>
              <a:buSzPts val="2000"/>
              <a:buChar char="○"/>
              <a:defRPr sz="2700"/>
            </a:lvl5pPr>
            <a:lvl6pPr indent="-355600" lvl="5" marL="2743200" algn="l">
              <a:lnSpc>
                <a:spcPct val="100000"/>
              </a:lnSpc>
              <a:spcBef>
                <a:spcPts val="0"/>
              </a:spcBef>
              <a:spcAft>
                <a:spcPts val="0"/>
              </a:spcAft>
              <a:buSzPts val="2000"/>
              <a:buChar char="■"/>
              <a:defRPr sz="2700"/>
            </a:lvl6pPr>
            <a:lvl7pPr indent="-355600" lvl="6" marL="3200400" algn="l">
              <a:lnSpc>
                <a:spcPct val="100000"/>
              </a:lnSpc>
              <a:spcBef>
                <a:spcPts val="0"/>
              </a:spcBef>
              <a:spcAft>
                <a:spcPts val="0"/>
              </a:spcAft>
              <a:buSzPts val="2000"/>
              <a:buChar char="●"/>
              <a:defRPr sz="2700"/>
            </a:lvl7pPr>
            <a:lvl8pPr indent="-355600" lvl="7" marL="3657600" algn="l">
              <a:lnSpc>
                <a:spcPct val="100000"/>
              </a:lnSpc>
              <a:spcBef>
                <a:spcPts val="0"/>
              </a:spcBef>
              <a:spcAft>
                <a:spcPts val="0"/>
              </a:spcAft>
              <a:buSzPts val="2000"/>
              <a:buChar char="○"/>
              <a:defRPr sz="2700"/>
            </a:lvl8pPr>
            <a:lvl9pPr indent="-355600" lvl="8" marL="4114800" algn="l">
              <a:lnSpc>
                <a:spcPct val="100000"/>
              </a:lnSpc>
              <a:spcBef>
                <a:spcPts val="0"/>
              </a:spcBef>
              <a:spcAft>
                <a:spcPts val="0"/>
              </a:spcAft>
              <a:buSzPts val="2000"/>
              <a:buChar char="■"/>
              <a:defRPr sz="2700"/>
            </a:lvl9pPr>
          </a:lstStyle>
          <a:p/>
        </p:txBody>
      </p:sp>
      <p:sp>
        <p:nvSpPr>
          <p:cNvPr id="1378" name="Google Shape;1378;p72"/>
          <p:cNvSpPr txBox="1"/>
          <p:nvPr>
            <p:ph idx="2" type="body"/>
          </p:nvPr>
        </p:nvSpPr>
        <p:spPr>
          <a:xfrm>
            <a:off x="6230071" y="1773151"/>
            <a:ext cx="4452800" cy="464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700"/>
            </a:lvl1pPr>
            <a:lvl2pPr indent="-355600" lvl="1" marL="914400" algn="l">
              <a:lnSpc>
                <a:spcPct val="100000"/>
              </a:lnSpc>
              <a:spcBef>
                <a:spcPts val="0"/>
              </a:spcBef>
              <a:spcAft>
                <a:spcPts val="0"/>
              </a:spcAft>
              <a:buSzPts val="2000"/>
              <a:buChar char="○"/>
              <a:defRPr sz="2700"/>
            </a:lvl2pPr>
            <a:lvl3pPr indent="-355600" lvl="2" marL="1371600" algn="l">
              <a:lnSpc>
                <a:spcPct val="100000"/>
              </a:lnSpc>
              <a:spcBef>
                <a:spcPts val="0"/>
              </a:spcBef>
              <a:spcAft>
                <a:spcPts val="0"/>
              </a:spcAft>
              <a:buSzPts val="2000"/>
              <a:buChar char="■"/>
              <a:defRPr sz="2700"/>
            </a:lvl3pPr>
            <a:lvl4pPr indent="-355600" lvl="3" marL="1828800" algn="l">
              <a:lnSpc>
                <a:spcPct val="100000"/>
              </a:lnSpc>
              <a:spcBef>
                <a:spcPts val="0"/>
              </a:spcBef>
              <a:spcAft>
                <a:spcPts val="0"/>
              </a:spcAft>
              <a:buSzPts val="2000"/>
              <a:buChar char="●"/>
              <a:defRPr sz="2700"/>
            </a:lvl4pPr>
            <a:lvl5pPr indent="-355600" lvl="4" marL="2286000" algn="l">
              <a:lnSpc>
                <a:spcPct val="100000"/>
              </a:lnSpc>
              <a:spcBef>
                <a:spcPts val="0"/>
              </a:spcBef>
              <a:spcAft>
                <a:spcPts val="0"/>
              </a:spcAft>
              <a:buSzPts val="2000"/>
              <a:buChar char="○"/>
              <a:defRPr sz="2700"/>
            </a:lvl5pPr>
            <a:lvl6pPr indent="-355600" lvl="5" marL="2743200" algn="l">
              <a:lnSpc>
                <a:spcPct val="100000"/>
              </a:lnSpc>
              <a:spcBef>
                <a:spcPts val="0"/>
              </a:spcBef>
              <a:spcAft>
                <a:spcPts val="0"/>
              </a:spcAft>
              <a:buSzPts val="2000"/>
              <a:buChar char="■"/>
              <a:defRPr sz="2700"/>
            </a:lvl6pPr>
            <a:lvl7pPr indent="-355600" lvl="6" marL="3200400" algn="l">
              <a:lnSpc>
                <a:spcPct val="100000"/>
              </a:lnSpc>
              <a:spcBef>
                <a:spcPts val="0"/>
              </a:spcBef>
              <a:spcAft>
                <a:spcPts val="0"/>
              </a:spcAft>
              <a:buSzPts val="2000"/>
              <a:buChar char="●"/>
              <a:defRPr sz="2700"/>
            </a:lvl7pPr>
            <a:lvl8pPr indent="-355600" lvl="7" marL="3657600" algn="l">
              <a:lnSpc>
                <a:spcPct val="100000"/>
              </a:lnSpc>
              <a:spcBef>
                <a:spcPts val="0"/>
              </a:spcBef>
              <a:spcAft>
                <a:spcPts val="0"/>
              </a:spcAft>
              <a:buSzPts val="2000"/>
              <a:buChar char="○"/>
              <a:defRPr sz="2700"/>
            </a:lvl8pPr>
            <a:lvl9pPr indent="-355600" lvl="8" marL="4114800" algn="l">
              <a:lnSpc>
                <a:spcPct val="100000"/>
              </a:lnSpc>
              <a:spcBef>
                <a:spcPts val="0"/>
              </a:spcBef>
              <a:spcAft>
                <a:spcPts val="0"/>
              </a:spcAft>
              <a:buSzPts val="2000"/>
              <a:buChar char="■"/>
              <a:defRPr sz="2700"/>
            </a:lvl9pPr>
          </a:lstStyle>
          <a:p/>
        </p:txBody>
      </p:sp>
      <p:sp>
        <p:nvSpPr>
          <p:cNvPr id="1379" name="Google Shape;1379;p72"/>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380" name="Shape 1380"/>
        <p:cNvGrpSpPr/>
        <p:nvPr/>
      </p:nvGrpSpPr>
      <p:grpSpPr>
        <a:xfrm>
          <a:off x="0" y="0"/>
          <a:ext cx="0" cy="0"/>
          <a:chOff x="0" y="0"/>
          <a:chExt cx="0" cy="0"/>
        </a:xfrm>
      </p:grpSpPr>
      <p:grpSp>
        <p:nvGrpSpPr>
          <p:cNvPr id="1381" name="Google Shape;1381;p73"/>
          <p:cNvGrpSpPr/>
          <p:nvPr/>
        </p:nvGrpSpPr>
        <p:grpSpPr>
          <a:xfrm>
            <a:off x="2455168" y="6054421"/>
            <a:ext cx="1480659" cy="816359"/>
            <a:chOff x="1003176" y="4540815"/>
            <a:chExt cx="1110494" cy="612269"/>
          </a:xfrm>
        </p:grpSpPr>
        <p:sp>
          <p:nvSpPr>
            <p:cNvPr id="1382" name="Google Shape;1382;p73"/>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3" name="Google Shape;1383;p73"/>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4" name="Google Shape;1384;p73"/>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385" name="Google Shape;1385;p73"/>
          <p:cNvGrpSpPr/>
          <p:nvPr/>
        </p:nvGrpSpPr>
        <p:grpSpPr>
          <a:xfrm>
            <a:off x="456375" y="5577984"/>
            <a:ext cx="492047" cy="970741"/>
            <a:chOff x="342281" y="4183488"/>
            <a:chExt cx="369035" cy="728056"/>
          </a:xfrm>
        </p:grpSpPr>
        <p:sp>
          <p:nvSpPr>
            <p:cNvPr id="1386" name="Google Shape;1386;p73"/>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7" name="Google Shape;1387;p73"/>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8" name="Google Shape;1388;p73"/>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389" name="Google Shape;1389;p73"/>
          <p:cNvGrpSpPr/>
          <p:nvPr/>
        </p:nvGrpSpPr>
        <p:grpSpPr>
          <a:xfrm>
            <a:off x="67" y="1643867"/>
            <a:ext cx="606173" cy="1089320"/>
            <a:chOff x="50" y="1232900"/>
            <a:chExt cx="454630" cy="816990"/>
          </a:xfrm>
        </p:grpSpPr>
        <p:sp>
          <p:nvSpPr>
            <p:cNvPr id="1390" name="Google Shape;1390;p73"/>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1" name="Google Shape;1391;p73"/>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2" name="Google Shape;1392;p73"/>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393" name="Google Shape;1393;p73"/>
          <p:cNvGrpSpPr/>
          <p:nvPr/>
        </p:nvGrpSpPr>
        <p:grpSpPr>
          <a:xfrm>
            <a:off x="67" y="4097393"/>
            <a:ext cx="973000" cy="1395695"/>
            <a:chOff x="50" y="3073044"/>
            <a:chExt cx="729750" cy="1046771"/>
          </a:xfrm>
        </p:grpSpPr>
        <p:sp>
          <p:nvSpPr>
            <p:cNvPr id="1394" name="Google Shape;1394;p73"/>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5" name="Google Shape;1395;p73"/>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6" name="Google Shape;1396;p73"/>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397" name="Google Shape;1397;p73"/>
          <p:cNvGrpSpPr/>
          <p:nvPr/>
        </p:nvGrpSpPr>
        <p:grpSpPr>
          <a:xfrm>
            <a:off x="7926507" y="-9"/>
            <a:ext cx="3366141" cy="1013257"/>
            <a:chOff x="4012455" y="-7"/>
            <a:chExt cx="2524606" cy="759943"/>
          </a:xfrm>
        </p:grpSpPr>
        <p:sp>
          <p:nvSpPr>
            <p:cNvPr id="1398" name="Google Shape;1398;p73"/>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9" name="Google Shape;1399;p73"/>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0" name="Google Shape;1400;p73"/>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1" name="Google Shape;1401;p73"/>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2" name="Google Shape;1402;p73"/>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3" name="Google Shape;1403;p73"/>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4" name="Google Shape;1404;p73"/>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5" name="Google Shape;1405;p73"/>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06" name="Google Shape;1406;p73"/>
          <p:cNvGrpSpPr/>
          <p:nvPr/>
        </p:nvGrpSpPr>
        <p:grpSpPr>
          <a:xfrm>
            <a:off x="11341825" y="2085455"/>
            <a:ext cx="849905" cy="1507496"/>
            <a:chOff x="6233393" y="2021291"/>
            <a:chExt cx="637429" cy="1130622"/>
          </a:xfrm>
        </p:grpSpPr>
        <p:sp>
          <p:nvSpPr>
            <p:cNvPr id="1407" name="Google Shape;1407;p73"/>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8" name="Google Shape;1408;p73"/>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9" name="Google Shape;1409;p73"/>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0" name="Google Shape;1410;p73"/>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1" name="Google Shape;1411;p73"/>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2" name="Google Shape;1412;p73"/>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3" name="Google Shape;1413;p73"/>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4" name="Google Shape;1414;p73"/>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15" name="Google Shape;1415;p73"/>
          <p:cNvGrpSpPr/>
          <p:nvPr/>
        </p:nvGrpSpPr>
        <p:grpSpPr>
          <a:xfrm>
            <a:off x="9952905" y="4824270"/>
            <a:ext cx="2238824" cy="2046509"/>
            <a:chOff x="5191704" y="3618202"/>
            <a:chExt cx="1679118" cy="1534882"/>
          </a:xfrm>
        </p:grpSpPr>
        <p:sp>
          <p:nvSpPr>
            <p:cNvPr id="1416" name="Google Shape;1416;p73"/>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7" name="Google Shape;1417;p73"/>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8" name="Google Shape;1418;p73"/>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9" name="Google Shape;1419;p73"/>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0" name="Google Shape;1420;p73"/>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1" name="Google Shape;1421;p73"/>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2" name="Google Shape;1422;p73"/>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3" name="Google Shape;1423;p73"/>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4" name="Google Shape;1424;p73"/>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5" name="Google Shape;1425;p73"/>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26" name="Google Shape;1426;p73"/>
          <p:cNvGrpSpPr/>
          <p:nvPr/>
        </p:nvGrpSpPr>
        <p:grpSpPr>
          <a:xfrm>
            <a:off x="10462960" y="4097384"/>
            <a:ext cx="798489" cy="794038"/>
            <a:chOff x="5944870" y="3341438"/>
            <a:chExt cx="598867" cy="595529"/>
          </a:xfrm>
        </p:grpSpPr>
        <p:sp>
          <p:nvSpPr>
            <p:cNvPr id="1427" name="Google Shape;1427;p73"/>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8" name="Google Shape;1428;p73"/>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29" name="Google Shape;1429;p73"/>
          <p:cNvGrpSpPr/>
          <p:nvPr/>
        </p:nvGrpSpPr>
        <p:grpSpPr>
          <a:xfrm>
            <a:off x="2938929" y="140889"/>
            <a:ext cx="729203" cy="315476"/>
            <a:chOff x="2204197" y="105666"/>
            <a:chExt cx="546902" cy="236607"/>
          </a:xfrm>
        </p:grpSpPr>
        <p:sp>
          <p:nvSpPr>
            <p:cNvPr id="1430" name="Google Shape;1430;p73"/>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1" name="Google Shape;1431;p73"/>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2" name="Google Shape;1432;p73"/>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3" name="Google Shape;1433;p73"/>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34" name="Google Shape;1434;p73"/>
          <p:cNvGrpSpPr/>
          <p:nvPr/>
        </p:nvGrpSpPr>
        <p:grpSpPr>
          <a:xfrm>
            <a:off x="67" y="-9"/>
            <a:ext cx="2733196" cy="1031127"/>
            <a:chOff x="50" y="-7"/>
            <a:chExt cx="2049897" cy="773345"/>
          </a:xfrm>
        </p:grpSpPr>
        <p:sp>
          <p:nvSpPr>
            <p:cNvPr id="1435" name="Google Shape;1435;p73"/>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6" name="Google Shape;1436;p73"/>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7" name="Google Shape;1437;p73"/>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8" name="Google Shape;1438;p73"/>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9" name="Google Shape;1439;p73"/>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0" name="Google Shape;1440;p73"/>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1" name="Google Shape;1441;p73"/>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2" name="Google Shape;1442;p73"/>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3" name="Google Shape;1443;p73"/>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4" name="Google Shape;1444;p73"/>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5" name="Google Shape;1445;p73"/>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6" name="Google Shape;1446;p73"/>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7" name="Google Shape;1447;p73"/>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8" name="Google Shape;1448;p73"/>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9" name="Google Shape;1449;p73"/>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0" name="Google Shape;1450;p73"/>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1" name="Google Shape;1451;p73"/>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2" name="Google Shape;1452;p73"/>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3" name="Google Shape;1453;p73"/>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4" name="Google Shape;1454;p73"/>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5" name="Google Shape;1455;p73"/>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6" name="Google Shape;1456;p73"/>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7" name="Google Shape;1457;p73"/>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8" name="Google Shape;1458;p73"/>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9" name="Google Shape;1459;p73"/>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0" name="Google Shape;1460;p73"/>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1" name="Google Shape;1461;p73"/>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2" name="Google Shape;1462;p73"/>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3" name="Google Shape;1463;p73"/>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4" name="Google Shape;1464;p73"/>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5" name="Google Shape;1465;p73"/>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6" name="Google Shape;1466;p73"/>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7" name="Google Shape;1467;p73"/>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8" name="Google Shape;1468;p73"/>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9" name="Google Shape;1469;p73"/>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0" name="Google Shape;1470;p73"/>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1" name="Google Shape;1471;p73"/>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2" name="Google Shape;1472;p73"/>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3" name="Google Shape;1473;p73"/>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4" name="Google Shape;1474;p73"/>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5" name="Google Shape;1475;p73"/>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6" name="Google Shape;1476;p73"/>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7" name="Google Shape;1477;p73"/>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8" name="Google Shape;1478;p73"/>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9" name="Google Shape;1479;p73"/>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0" name="Google Shape;1480;p73"/>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1" name="Google Shape;1481;p73"/>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2" name="Google Shape;1482;p73"/>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3" name="Google Shape;1483;p73"/>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4" name="Google Shape;1484;p73"/>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5" name="Google Shape;1485;p73"/>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6" name="Google Shape;1486;p73"/>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7" name="Google Shape;1487;p73"/>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8" name="Google Shape;1488;p73"/>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9" name="Google Shape;1489;p73"/>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0" name="Google Shape;1490;p73"/>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1" name="Google Shape;1491;p73"/>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2" name="Google Shape;1492;p73"/>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3" name="Google Shape;1493;p73"/>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4" name="Google Shape;1494;p73"/>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5" name="Google Shape;1495;p73"/>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6" name="Google Shape;1496;p73"/>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7" name="Google Shape;1497;p73"/>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8" name="Google Shape;1498;p73"/>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9" name="Google Shape;1499;p73"/>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0" name="Google Shape;1500;p73"/>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1" name="Google Shape;1501;p73"/>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2" name="Google Shape;1502;p73"/>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3" name="Google Shape;1503;p73"/>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4" name="Google Shape;1504;p73"/>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5" name="Google Shape;1505;p73"/>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6" name="Google Shape;1506;p73"/>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7" name="Google Shape;1507;p73"/>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8" name="Google Shape;1508;p73"/>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9" name="Google Shape;1509;p73"/>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0" name="Google Shape;1510;p73"/>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1" name="Google Shape;1511;p73"/>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2" name="Google Shape;1512;p73"/>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3" name="Google Shape;1513;p73"/>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4" name="Google Shape;1514;p73"/>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5" name="Google Shape;1515;p73"/>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6" name="Google Shape;1516;p73"/>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7" name="Google Shape;1517;p73"/>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8" name="Google Shape;1518;p73"/>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9" name="Google Shape;1519;p73"/>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0" name="Google Shape;1520;p73"/>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1" name="Google Shape;1521;p73"/>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2" name="Google Shape;1522;p73"/>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3" name="Google Shape;1523;p73"/>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4" name="Google Shape;1524;p73"/>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5" name="Google Shape;1525;p73"/>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6" name="Google Shape;1526;p73"/>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7" name="Google Shape;1527;p73"/>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8" name="Google Shape;1528;p73"/>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9" name="Google Shape;1529;p73"/>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0" name="Google Shape;1530;p73"/>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1" name="Google Shape;1531;p73"/>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2" name="Google Shape;1532;p73"/>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3" name="Google Shape;1533;p73"/>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4" name="Google Shape;1534;p73"/>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5" name="Google Shape;1535;p73"/>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6" name="Google Shape;1536;p73"/>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7" name="Google Shape;1537;p73"/>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8" name="Google Shape;1538;p73"/>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9" name="Google Shape;1539;p73"/>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0" name="Google Shape;1540;p73"/>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1" name="Google Shape;1541;p73"/>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2" name="Google Shape;1542;p73"/>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3" name="Google Shape;1543;p73"/>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4" name="Google Shape;1544;p73"/>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5" name="Google Shape;1545;p73"/>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6" name="Google Shape;1546;p73"/>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7" name="Google Shape;1547;p73"/>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8" name="Google Shape;1548;p73"/>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9" name="Google Shape;1549;p73"/>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0" name="Google Shape;1550;p73"/>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1" name="Google Shape;1551;p73"/>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2" name="Google Shape;1552;p73"/>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3" name="Google Shape;1553;p73"/>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4" name="Google Shape;1554;p73"/>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5" name="Google Shape;1555;p73"/>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6" name="Google Shape;1556;p73"/>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7" name="Google Shape;1557;p73"/>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8" name="Google Shape;1558;p73"/>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9" name="Google Shape;1559;p73"/>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0" name="Google Shape;1560;p73"/>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1" name="Google Shape;1561;p73"/>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2" name="Google Shape;1562;p73"/>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3" name="Google Shape;1563;p73"/>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4" name="Google Shape;1564;p73"/>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565" name="Google Shape;1565;p73"/>
          <p:cNvSpPr txBox="1"/>
          <p:nvPr>
            <p:ph type="title"/>
          </p:nvPr>
        </p:nvSpPr>
        <p:spPr>
          <a:xfrm>
            <a:off x="1509000" y="830700"/>
            <a:ext cx="9174000" cy="77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1566" name="Google Shape;1566;p73"/>
          <p:cNvSpPr txBox="1"/>
          <p:nvPr>
            <p:ph idx="1" type="body"/>
          </p:nvPr>
        </p:nvSpPr>
        <p:spPr>
          <a:xfrm>
            <a:off x="1303067" y="1705425"/>
            <a:ext cx="3062000" cy="4710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800"/>
              </a:spcBef>
              <a:spcAft>
                <a:spcPts val="0"/>
              </a:spcAft>
              <a:buSzPts val="1800"/>
              <a:buChar char="✖"/>
              <a:defRPr sz="2400"/>
            </a:lvl1pPr>
            <a:lvl2pPr indent="-342900" lvl="1" marL="914400" algn="l">
              <a:lnSpc>
                <a:spcPct val="100000"/>
              </a:lnSpc>
              <a:spcBef>
                <a:spcPts val="0"/>
              </a:spcBef>
              <a:spcAft>
                <a:spcPts val="0"/>
              </a:spcAft>
              <a:buSzPts val="1800"/>
              <a:buChar char="○"/>
              <a:defRPr sz="2400"/>
            </a:lvl2pPr>
            <a:lvl3pPr indent="-342900" lvl="2" marL="1371600" algn="l">
              <a:lnSpc>
                <a:spcPct val="100000"/>
              </a:lnSpc>
              <a:spcBef>
                <a:spcPts val="0"/>
              </a:spcBef>
              <a:spcAft>
                <a:spcPts val="0"/>
              </a:spcAft>
              <a:buSzPts val="1800"/>
              <a:buChar char="■"/>
              <a:defRPr sz="2400"/>
            </a:lvl3pPr>
            <a:lvl4pPr indent="-342900" lvl="3" marL="1828800" algn="l">
              <a:lnSpc>
                <a:spcPct val="100000"/>
              </a:lnSpc>
              <a:spcBef>
                <a:spcPts val="0"/>
              </a:spcBef>
              <a:spcAft>
                <a:spcPts val="0"/>
              </a:spcAft>
              <a:buSzPts val="1800"/>
              <a:buChar char="●"/>
              <a:defRPr sz="2400"/>
            </a:lvl4pPr>
            <a:lvl5pPr indent="-342900" lvl="4" marL="2286000" algn="l">
              <a:lnSpc>
                <a:spcPct val="100000"/>
              </a:lnSpc>
              <a:spcBef>
                <a:spcPts val="0"/>
              </a:spcBef>
              <a:spcAft>
                <a:spcPts val="0"/>
              </a:spcAft>
              <a:buSzPts val="1800"/>
              <a:buChar char="○"/>
              <a:defRPr sz="2400"/>
            </a:lvl5pPr>
            <a:lvl6pPr indent="-342900" lvl="5" marL="2743200" algn="l">
              <a:lnSpc>
                <a:spcPct val="100000"/>
              </a:lnSpc>
              <a:spcBef>
                <a:spcPts val="0"/>
              </a:spcBef>
              <a:spcAft>
                <a:spcPts val="0"/>
              </a:spcAft>
              <a:buSzPts val="1800"/>
              <a:buChar char="■"/>
              <a:defRPr sz="2400"/>
            </a:lvl6pPr>
            <a:lvl7pPr indent="-342900" lvl="6" marL="3200400" algn="l">
              <a:lnSpc>
                <a:spcPct val="100000"/>
              </a:lnSpc>
              <a:spcBef>
                <a:spcPts val="0"/>
              </a:spcBef>
              <a:spcAft>
                <a:spcPts val="0"/>
              </a:spcAft>
              <a:buSzPts val="1800"/>
              <a:buChar char="●"/>
              <a:defRPr sz="2400"/>
            </a:lvl7pPr>
            <a:lvl8pPr indent="-342900" lvl="7" marL="3657600" algn="l">
              <a:lnSpc>
                <a:spcPct val="100000"/>
              </a:lnSpc>
              <a:spcBef>
                <a:spcPts val="0"/>
              </a:spcBef>
              <a:spcAft>
                <a:spcPts val="0"/>
              </a:spcAft>
              <a:buSzPts val="1800"/>
              <a:buChar char="○"/>
              <a:defRPr sz="2400"/>
            </a:lvl8pPr>
            <a:lvl9pPr indent="-342900" lvl="8" marL="4114800" algn="l">
              <a:lnSpc>
                <a:spcPct val="100000"/>
              </a:lnSpc>
              <a:spcBef>
                <a:spcPts val="0"/>
              </a:spcBef>
              <a:spcAft>
                <a:spcPts val="0"/>
              </a:spcAft>
              <a:buSzPts val="1800"/>
              <a:buChar char="■"/>
              <a:defRPr sz="2400"/>
            </a:lvl9pPr>
          </a:lstStyle>
          <a:p/>
        </p:txBody>
      </p:sp>
      <p:sp>
        <p:nvSpPr>
          <p:cNvPr id="1567" name="Google Shape;1567;p73"/>
          <p:cNvSpPr txBox="1"/>
          <p:nvPr>
            <p:ph idx="2" type="body"/>
          </p:nvPr>
        </p:nvSpPr>
        <p:spPr>
          <a:xfrm>
            <a:off x="4522137" y="1705425"/>
            <a:ext cx="3062000" cy="4710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800"/>
              </a:spcBef>
              <a:spcAft>
                <a:spcPts val="0"/>
              </a:spcAft>
              <a:buSzPts val="1800"/>
              <a:buChar char="✖"/>
              <a:defRPr sz="2400"/>
            </a:lvl1pPr>
            <a:lvl2pPr indent="-342900" lvl="1" marL="914400" algn="l">
              <a:lnSpc>
                <a:spcPct val="100000"/>
              </a:lnSpc>
              <a:spcBef>
                <a:spcPts val="0"/>
              </a:spcBef>
              <a:spcAft>
                <a:spcPts val="0"/>
              </a:spcAft>
              <a:buSzPts val="1800"/>
              <a:buChar char="○"/>
              <a:defRPr sz="2400"/>
            </a:lvl2pPr>
            <a:lvl3pPr indent="-342900" lvl="2" marL="1371600" algn="l">
              <a:lnSpc>
                <a:spcPct val="100000"/>
              </a:lnSpc>
              <a:spcBef>
                <a:spcPts val="0"/>
              </a:spcBef>
              <a:spcAft>
                <a:spcPts val="0"/>
              </a:spcAft>
              <a:buSzPts val="1800"/>
              <a:buChar char="■"/>
              <a:defRPr sz="2400"/>
            </a:lvl3pPr>
            <a:lvl4pPr indent="-342900" lvl="3" marL="1828800" algn="l">
              <a:lnSpc>
                <a:spcPct val="100000"/>
              </a:lnSpc>
              <a:spcBef>
                <a:spcPts val="0"/>
              </a:spcBef>
              <a:spcAft>
                <a:spcPts val="0"/>
              </a:spcAft>
              <a:buSzPts val="1800"/>
              <a:buChar char="●"/>
              <a:defRPr sz="2400"/>
            </a:lvl4pPr>
            <a:lvl5pPr indent="-342900" lvl="4" marL="2286000" algn="l">
              <a:lnSpc>
                <a:spcPct val="100000"/>
              </a:lnSpc>
              <a:spcBef>
                <a:spcPts val="0"/>
              </a:spcBef>
              <a:spcAft>
                <a:spcPts val="0"/>
              </a:spcAft>
              <a:buSzPts val="1800"/>
              <a:buChar char="○"/>
              <a:defRPr sz="2400"/>
            </a:lvl5pPr>
            <a:lvl6pPr indent="-342900" lvl="5" marL="2743200" algn="l">
              <a:lnSpc>
                <a:spcPct val="100000"/>
              </a:lnSpc>
              <a:spcBef>
                <a:spcPts val="0"/>
              </a:spcBef>
              <a:spcAft>
                <a:spcPts val="0"/>
              </a:spcAft>
              <a:buSzPts val="1800"/>
              <a:buChar char="■"/>
              <a:defRPr sz="2400"/>
            </a:lvl6pPr>
            <a:lvl7pPr indent="-342900" lvl="6" marL="3200400" algn="l">
              <a:lnSpc>
                <a:spcPct val="100000"/>
              </a:lnSpc>
              <a:spcBef>
                <a:spcPts val="0"/>
              </a:spcBef>
              <a:spcAft>
                <a:spcPts val="0"/>
              </a:spcAft>
              <a:buSzPts val="1800"/>
              <a:buChar char="●"/>
              <a:defRPr sz="2400"/>
            </a:lvl7pPr>
            <a:lvl8pPr indent="-342900" lvl="7" marL="3657600" algn="l">
              <a:lnSpc>
                <a:spcPct val="100000"/>
              </a:lnSpc>
              <a:spcBef>
                <a:spcPts val="0"/>
              </a:spcBef>
              <a:spcAft>
                <a:spcPts val="0"/>
              </a:spcAft>
              <a:buSzPts val="1800"/>
              <a:buChar char="○"/>
              <a:defRPr sz="2400"/>
            </a:lvl8pPr>
            <a:lvl9pPr indent="-342900" lvl="8" marL="4114800" algn="l">
              <a:lnSpc>
                <a:spcPct val="100000"/>
              </a:lnSpc>
              <a:spcBef>
                <a:spcPts val="0"/>
              </a:spcBef>
              <a:spcAft>
                <a:spcPts val="0"/>
              </a:spcAft>
              <a:buSzPts val="1800"/>
              <a:buChar char="■"/>
              <a:defRPr sz="2400"/>
            </a:lvl9pPr>
          </a:lstStyle>
          <a:p/>
        </p:txBody>
      </p:sp>
      <p:sp>
        <p:nvSpPr>
          <p:cNvPr id="1568" name="Google Shape;1568;p73"/>
          <p:cNvSpPr txBox="1"/>
          <p:nvPr>
            <p:ph idx="3" type="body"/>
          </p:nvPr>
        </p:nvSpPr>
        <p:spPr>
          <a:xfrm>
            <a:off x="7741207" y="1705425"/>
            <a:ext cx="3062000" cy="4710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800"/>
              </a:spcBef>
              <a:spcAft>
                <a:spcPts val="0"/>
              </a:spcAft>
              <a:buSzPts val="1800"/>
              <a:buChar char="✖"/>
              <a:defRPr sz="2400"/>
            </a:lvl1pPr>
            <a:lvl2pPr indent="-342900" lvl="1" marL="914400" algn="l">
              <a:lnSpc>
                <a:spcPct val="100000"/>
              </a:lnSpc>
              <a:spcBef>
                <a:spcPts val="0"/>
              </a:spcBef>
              <a:spcAft>
                <a:spcPts val="0"/>
              </a:spcAft>
              <a:buSzPts val="1800"/>
              <a:buChar char="○"/>
              <a:defRPr sz="2400"/>
            </a:lvl2pPr>
            <a:lvl3pPr indent="-342900" lvl="2" marL="1371600" algn="l">
              <a:lnSpc>
                <a:spcPct val="100000"/>
              </a:lnSpc>
              <a:spcBef>
                <a:spcPts val="0"/>
              </a:spcBef>
              <a:spcAft>
                <a:spcPts val="0"/>
              </a:spcAft>
              <a:buSzPts val="1800"/>
              <a:buChar char="■"/>
              <a:defRPr sz="2400"/>
            </a:lvl3pPr>
            <a:lvl4pPr indent="-342900" lvl="3" marL="1828800" algn="l">
              <a:lnSpc>
                <a:spcPct val="100000"/>
              </a:lnSpc>
              <a:spcBef>
                <a:spcPts val="0"/>
              </a:spcBef>
              <a:spcAft>
                <a:spcPts val="0"/>
              </a:spcAft>
              <a:buSzPts val="1800"/>
              <a:buChar char="●"/>
              <a:defRPr sz="2400"/>
            </a:lvl4pPr>
            <a:lvl5pPr indent="-342900" lvl="4" marL="2286000" algn="l">
              <a:lnSpc>
                <a:spcPct val="100000"/>
              </a:lnSpc>
              <a:spcBef>
                <a:spcPts val="0"/>
              </a:spcBef>
              <a:spcAft>
                <a:spcPts val="0"/>
              </a:spcAft>
              <a:buSzPts val="1800"/>
              <a:buChar char="○"/>
              <a:defRPr sz="2400"/>
            </a:lvl5pPr>
            <a:lvl6pPr indent="-342900" lvl="5" marL="2743200" algn="l">
              <a:lnSpc>
                <a:spcPct val="100000"/>
              </a:lnSpc>
              <a:spcBef>
                <a:spcPts val="0"/>
              </a:spcBef>
              <a:spcAft>
                <a:spcPts val="0"/>
              </a:spcAft>
              <a:buSzPts val="1800"/>
              <a:buChar char="■"/>
              <a:defRPr sz="2400"/>
            </a:lvl6pPr>
            <a:lvl7pPr indent="-342900" lvl="6" marL="3200400" algn="l">
              <a:lnSpc>
                <a:spcPct val="100000"/>
              </a:lnSpc>
              <a:spcBef>
                <a:spcPts val="0"/>
              </a:spcBef>
              <a:spcAft>
                <a:spcPts val="0"/>
              </a:spcAft>
              <a:buSzPts val="1800"/>
              <a:buChar char="●"/>
              <a:defRPr sz="2400"/>
            </a:lvl7pPr>
            <a:lvl8pPr indent="-342900" lvl="7" marL="3657600" algn="l">
              <a:lnSpc>
                <a:spcPct val="100000"/>
              </a:lnSpc>
              <a:spcBef>
                <a:spcPts val="0"/>
              </a:spcBef>
              <a:spcAft>
                <a:spcPts val="0"/>
              </a:spcAft>
              <a:buSzPts val="1800"/>
              <a:buChar char="○"/>
              <a:defRPr sz="2400"/>
            </a:lvl8pPr>
            <a:lvl9pPr indent="-342900" lvl="8" marL="4114800" algn="l">
              <a:lnSpc>
                <a:spcPct val="100000"/>
              </a:lnSpc>
              <a:spcBef>
                <a:spcPts val="0"/>
              </a:spcBef>
              <a:spcAft>
                <a:spcPts val="0"/>
              </a:spcAft>
              <a:buSzPts val="1800"/>
              <a:buChar char="■"/>
              <a:defRPr sz="2400"/>
            </a:lvl9pPr>
          </a:lstStyle>
          <a:p/>
        </p:txBody>
      </p:sp>
      <p:sp>
        <p:nvSpPr>
          <p:cNvPr id="1569" name="Google Shape;1569;p73"/>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0" name="Shape 1570"/>
        <p:cNvGrpSpPr/>
        <p:nvPr/>
      </p:nvGrpSpPr>
      <p:grpSpPr>
        <a:xfrm>
          <a:off x="0" y="0"/>
          <a:ext cx="0" cy="0"/>
          <a:chOff x="0" y="0"/>
          <a:chExt cx="0" cy="0"/>
        </a:xfrm>
      </p:grpSpPr>
      <p:grpSp>
        <p:nvGrpSpPr>
          <p:cNvPr id="1571" name="Google Shape;1571;p74"/>
          <p:cNvGrpSpPr/>
          <p:nvPr/>
        </p:nvGrpSpPr>
        <p:grpSpPr>
          <a:xfrm>
            <a:off x="2455168" y="6054421"/>
            <a:ext cx="1480659" cy="816359"/>
            <a:chOff x="1003176" y="4540815"/>
            <a:chExt cx="1110494" cy="612269"/>
          </a:xfrm>
        </p:grpSpPr>
        <p:sp>
          <p:nvSpPr>
            <p:cNvPr id="1572" name="Google Shape;1572;p74"/>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3" name="Google Shape;1573;p74"/>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4" name="Google Shape;1574;p74"/>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75" name="Google Shape;1575;p74"/>
          <p:cNvGrpSpPr/>
          <p:nvPr/>
        </p:nvGrpSpPr>
        <p:grpSpPr>
          <a:xfrm>
            <a:off x="456375" y="5577984"/>
            <a:ext cx="492047" cy="970741"/>
            <a:chOff x="342281" y="4183488"/>
            <a:chExt cx="369035" cy="728056"/>
          </a:xfrm>
        </p:grpSpPr>
        <p:sp>
          <p:nvSpPr>
            <p:cNvPr id="1576" name="Google Shape;1576;p74"/>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7" name="Google Shape;1577;p74"/>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8" name="Google Shape;1578;p74"/>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79" name="Google Shape;1579;p74"/>
          <p:cNvGrpSpPr/>
          <p:nvPr/>
        </p:nvGrpSpPr>
        <p:grpSpPr>
          <a:xfrm>
            <a:off x="67" y="1643867"/>
            <a:ext cx="606173" cy="1089320"/>
            <a:chOff x="50" y="1232900"/>
            <a:chExt cx="454630" cy="816990"/>
          </a:xfrm>
        </p:grpSpPr>
        <p:sp>
          <p:nvSpPr>
            <p:cNvPr id="1580" name="Google Shape;1580;p74"/>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1" name="Google Shape;1581;p74"/>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2" name="Google Shape;1582;p74"/>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83" name="Google Shape;1583;p74"/>
          <p:cNvGrpSpPr/>
          <p:nvPr/>
        </p:nvGrpSpPr>
        <p:grpSpPr>
          <a:xfrm>
            <a:off x="67" y="4097393"/>
            <a:ext cx="973000" cy="1395695"/>
            <a:chOff x="50" y="3073044"/>
            <a:chExt cx="729750" cy="1046771"/>
          </a:xfrm>
        </p:grpSpPr>
        <p:sp>
          <p:nvSpPr>
            <p:cNvPr id="1584" name="Google Shape;1584;p74"/>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5" name="Google Shape;1585;p74"/>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6" name="Google Shape;1586;p74"/>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87" name="Google Shape;1587;p74"/>
          <p:cNvGrpSpPr/>
          <p:nvPr/>
        </p:nvGrpSpPr>
        <p:grpSpPr>
          <a:xfrm>
            <a:off x="7926507" y="-9"/>
            <a:ext cx="3366141" cy="1013257"/>
            <a:chOff x="4012455" y="-7"/>
            <a:chExt cx="2524606" cy="759943"/>
          </a:xfrm>
        </p:grpSpPr>
        <p:sp>
          <p:nvSpPr>
            <p:cNvPr id="1588" name="Google Shape;1588;p74"/>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9" name="Google Shape;1589;p74"/>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0" name="Google Shape;1590;p74"/>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1" name="Google Shape;1591;p74"/>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2" name="Google Shape;1592;p74"/>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3" name="Google Shape;1593;p74"/>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4" name="Google Shape;1594;p74"/>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5" name="Google Shape;1595;p74"/>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96" name="Google Shape;1596;p74"/>
          <p:cNvGrpSpPr/>
          <p:nvPr/>
        </p:nvGrpSpPr>
        <p:grpSpPr>
          <a:xfrm>
            <a:off x="11341825" y="2085455"/>
            <a:ext cx="849905" cy="1507496"/>
            <a:chOff x="6233393" y="2021291"/>
            <a:chExt cx="637429" cy="1130622"/>
          </a:xfrm>
        </p:grpSpPr>
        <p:sp>
          <p:nvSpPr>
            <p:cNvPr id="1597" name="Google Shape;1597;p74"/>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8" name="Google Shape;1598;p74"/>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9" name="Google Shape;1599;p74"/>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0" name="Google Shape;1600;p74"/>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1" name="Google Shape;1601;p74"/>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2" name="Google Shape;1602;p74"/>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3" name="Google Shape;1603;p74"/>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4" name="Google Shape;1604;p74"/>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05" name="Google Shape;1605;p74"/>
          <p:cNvGrpSpPr/>
          <p:nvPr/>
        </p:nvGrpSpPr>
        <p:grpSpPr>
          <a:xfrm>
            <a:off x="9952905" y="4824270"/>
            <a:ext cx="2238824" cy="2046509"/>
            <a:chOff x="5191704" y="3618202"/>
            <a:chExt cx="1679118" cy="1534882"/>
          </a:xfrm>
        </p:grpSpPr>
        <p:sp>
          <p:nvSpPr>
            <p:cNvPr id="1606" name="Google Shape;1606;p74"/>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7" name="Google Shape;1607;p74"/>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8" name="Google Shape;1608;p74"/>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9" name="Google Shape;1609;p74"/>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0" name="Google Shape;1610;p74"/>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1" name="Google Shape;1611;p74"/>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2" name="Google Shape;1612;p74"/>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3" name="Google Shape;1613;p74"/>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4" name="Google Shape;1614;p74"/>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5" name="Google Shape;1615;p74"/>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16" name="Google Shape;1616;p74"/>
          <p:cNvGrpSpPr/>
          <p:nvPr/>
        </p:nvGrpSpPr>
        <p:grpSpPr>
          <a:xfrm>
            <a:off x="10462960" y="4097384"/>
            <a:ext cx="798489" cy="794038"/>
            <a:chOff x="5944870" y="3341438"/>
            <a:chExt cx="598867" cy="595529"/>
          </a:xfrm>
        </p:grpSpPr>
        <p:sp>
          <p:nvSpPr>
            <p:cNvPr id="1617" name="Google Shape;1617;p74"/>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8" name="Google Shape;1618;p74"/>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19" name="Google Shape;1619;p74"/>
          <p:cNvGrpSpPr/>
          <p:nvPr/>
        </p:nvGrpSpPr>
        <p:grpSpPr>
          <a:xfrm>
            <a:off x="2938929" y="140889"/>
            <a:ext cx="729203" cy="315476"/>
            <a:chOff x="2204197" y="105666"/>
            <a:chExt cx="546902" cy="236607"/>
          </a:xfrm>
        </p:grpSpPr>
        <p:sp>
          <p:nvSpPr>
            <p:cNvPr id="1620" name="Google Shape;1620;p74"/>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1" name="Google Shape;1621;p74"/>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2" name="Google Shape;1622;p74"/>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3" name="Google Shape;1623;p74"/>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24" name="Google Shape;1624;p74"/>
          <p:cNvGrpSpPr/>
          <p:nvPr/>
        </p:nvGrpSpPr>
        <p:grpSpPr>
          <a:xfrm>
            <a:off x="67" y="-9"/>
            <a:ext cx="2733196" cy="1031127"/>
            <a:chOff x="50" y="-7"/>
            <a:chExt cx="2049897" cy="773345"/>
          </a:xfrm>
        </p:grpSpPr>
        <p:sp>
          <p:nvSpPr>
            <p:cNvPr id="1625" name="Google Shape;1625;p74"/>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6" name="Google Shape;1626;p74"/>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7" name="Google Shape;1627;p74"/>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8" name="Google Shape;1628;p74"/>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9" name="Google Shape;1629;p74"/>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0" name="Google Shape;1630;p74"/>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1" name="Google Shape;1631;p74"/>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2" name="Google Shape;1632;p74"/>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3" name="Google Shape;1633;p74"/>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4" name="Google Shape;1634;p74"/>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5" name="Google Shape;1635;p74"/>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6" name="Google Shape;1636;p74"/>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7" name="Google Shape;1637;p74"/>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8" name="Google Shape;1638;p74"/>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9" name="Google Shape;1639;p74"/>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0" name="Google Shape;1640;p74"/>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1" name="Google Shape;1641;p74"/>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2" name="Google Shape;1642;p74"/>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3" name="Google Shape;1643;p74"/>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4" name="Google Shape;1644;p74"/>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5" name="Google Shape;1645;p74"/>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6" name="Google Shape;1646;p74"/>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7" name="Google Shape;1647;p74"/>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8" name="Google Shape;1648;p74"/>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9" name="Google Shape;1649;p74"/>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0" name="Google Shape;1650;p74"/>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1" name="Google Shape;1651;p74"/>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2" name="Google Shape;1652;p74"/>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3" name="Google Shape;1653;p74"/>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4" name="Google Shape;1654;p74"/>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5" name="Google Shape;1655;p74"/>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6" name="Google Shape;1656;p74"/>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7" name="Google Shape;1657;p74"/>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8" name="Google Shape;1658;p74"/>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9" name="Google Shape;1659;p74"/>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0" name="Google Shape;1660;p74"/>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1" name="Google Shape;1661;p74"/>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2" name="Google Shape;1662;p74"/>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3" name="Google Shape;1663;p74"/>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4" name="Google Shape;1664;p74"/>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5" name="Google Shape;1665;p74"/>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6" name="Google Shape;1666;p74"/>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7" name="Google Shape;1667;p74"/>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8" name="Google Shape;1668;p74"/>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9" name="Google Shape;1669;p74"/>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0" name="Google Shape;1670;p74"/>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1" name="Google Shape;1671;p74"/>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2" name="Google Shape;1672;p74"/>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3" name="Google Shape;1673;p74"/>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4" name="Google Shape;1674;p74"/>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5" name="Google Shape;1675;p74"/>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6" name="Google Shape;1676;p74"/>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7" name="Google Shape;1677;p74"/>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8" name="Google Shape;1678;p74"/>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9" name="Google Shape;1679;p74"/>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0" name="Google Shape;1680;p74"/>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1" name="Google Shape;1681;p74"/>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2" name="Google Shape;1682;p74"/>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3" name="Google Shape;1683;p74"/>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4" name="Google Shape;1684;p74"/>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5" name="Google Shape;1685;p74"/>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6" name="Google Shape;1686;p74"/>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7" name="Google Shape;1687;p74"/>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8" name="Google Shape;1688;p74"/>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9" name="Google Shape;1689;p74"/>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0" name="Google Shape;1690;p74"/>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1" name="Google Shape;1691;p74"/>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2" name="Google Shape;1692;p74"/>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3" name="Google Shape;1693;p74"/>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4" name="Google Shape;1694;p74"/>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5" name="Google Shape;1695;p74"/>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6" name="Google Shape;1696;p74"/>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7" name="Google Shape;1697;p74"/>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8" name="Google Shape;1698;p74"/>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9" name="Google Shape;1699;p74"/>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0" name="Google Shape;1700;p74"/>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1" name="Google Shape;1701;p74"/>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2" name="Google Shape;1702;p74"/>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3" name="Google Shape;1703;p74"/>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4" name="Google Shape;1704;p74"/>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5" name="Google Shape;1705;p74"/>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6" name="Google Shape;1706;p74"/>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7" name="Google Shape;1707;p74"/>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8" name="Google Shape;1708;p74"/>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9" name="Google Shape;1709;p74"/>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0" name="Google Shape;1710;p74"/>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1" name="Google Shape;1711;p74"/>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2" name="Google Shape;1712;p74"/>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3" name="Google Shape;1713;p74"/>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4" name="Google Shape;1714;p74"/>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5" name="Google Shape;1715;p74"/>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6" name="Google Shape;1716;p74"/>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7" name="Google Shape;1717;p74"/>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8" name="Google Shape;1718;p74"/>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9" name="Google Shape;1719;p74"/>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0" name="Google Shape;1720;p74"/>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1" name="Google Shape;1721;p74"/>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2" name="Google Shape;1722;p74"/>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3" name="Google Shape;1723;p74"/>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4" name="Google Shape;1724;p74"/>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5" name="Google Shape;1725;p74"/>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6" name="Google Shape;1726;p74"/>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7" name="Google Shape;1727;p74"/>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8" name="Google Shape;1728;p74"/>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9" name="Google Shape;1729;p74"/>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0" name="Google Shape;1730;p74"/>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1" name="Google Shape;1731;p74"/>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2" name="Google Shape;1732;p74"/>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3" name="Google Shape;1733;p74"/>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4" name="Google Shape;1734;p74"/>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5" name="Google Shape;1735;p74"/>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6" name="Google Shape;1736;p74"/>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7" name="Google Shape;1737;p74"/>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8" name="Google Shape;1738;p74"/>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9" name="Google Shape;1739;p74"/>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0" name="Google Shape;1740;p74"/>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1" name="Google Shape;1741;p74"/>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2" name="Google Shape;1742;p74"/>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3" name="Google Shape;1743;p74"/>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4" name="Google Shape;1744;p74"/>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5" name="Google Shape;1745;p74"/>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6" name="Google Shape;1746;p74"/>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7" name="Google Shape;1747;p74"/>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8" name="Google Shape;1748;p74"/>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9" name="Google Shape;1749;p74"/>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0" name="Google Shape;1750;p74"/>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1" name="Google Shape;1751;p74"/>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2" name="Google Shape;1752;p74"/>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3" name="Google Shape;1753;p74"/>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4" name="Google Shape;1754;p74"/>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755" name="Google Shape;1755;p74"/>
          <p:cNvSpPr txBox="1"/>
          <p:nvPr>
            <p:ph type="title"/>
          </p:nvPr>
        </p:nvSpPr>
        <p:spPr>
          <a:xfrm>
            <a:off x="1509000" y="830700"/>
            <a:ext cx="9174000" cy="77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1756" name="Google Shape;1756;p74"/>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7" name="Shape 1757"/>
        <p:cNvGrpSpPr/>
        <p:nvPr/>
      </p:nvGrpSpPr>
      <p:grpSpPr>
        <a:xfrm>
          <a:off x="0" y="0"/>
          <a:ext cx="0" cy="0"/>
          <a:chOff x="0" y="0"/>
          <a:chExt cx="0" cy="0"/>
        </a:xfrm>
      </p:grpSpPr>
      <p:grpSp>
        <p:nvGrpSpPr>
          <p:cNvPr id="1758" name="Google Shape;1758;p75"/>
          <p:cNvGrpSpPr/>
          <p:nvPr/>
        </p:nvGrpSpPr>
        <p:grpSpPr>
          <a:xfrm>
            <a:off x="4" y="1817138"/>
            <a:ext cx="1107989" cy="2463916"/>
            <a:chOff x="3" y="1439053"/>
            <a:chExt cx="830992" cy="1847937"/>
          </a:xfrm>
        </p:grpSpPr>
        <p:sp>
          <p:nvSpPr>
            <p:cNvPr id="1759" name="Google Shape;1759;p75"/>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0" name="Google Shape;1760;p75"/>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1" name="Google Shape;1761;p75"/>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762" name="Google Shape;1762;p75"/>
          <p:cNvSpPr/>
          <p:nvPr/>
        </p:nvSpPr>
        <p:spPr>
          <a:xfrm>
            <a:off x="10093666" y="250119"/>
            <a:ext cx="1107989" cy="1130348"/>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56025" lIns="156025" spcFirstLastPara="1" rIns="156025" wrap="square" tIns="156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763" name="Google Shape;1763;p75"/>
          <p:cNvGrpSpPr/>
          <p:nvPr/>
        </p:nvGrpSpPr>
        <p:grpSpPr>
          <a:xfrm>
            <a:off x="1853917" y="-8"/>
            <a:ext cx="2137756" cy="540592"/>
            <a:chOff x="448987" y="-6"/>
            <a:chExt cx="1603317" cy="405444"/>
          </a:xfrm>
        </p:grpSpPr>
        <p:sp>
          <p:nvSpPr>
            <p:cNvPr id="1764" name="Google Shape;1764;p75"/>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5" name="Google Shape;1765;p75"/>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6" name="Google Shape;1766;p75"/>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7" name="Google Shape;1767;p75"/>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8" name="Google Shape;1768;p75"/>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9" name="Google Shape;1769;p75"/>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0" name="Google Shape;1770;p75"/>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1" name="Google Shape;1771;p75"/>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2" name="Google Shape;1772;p75"/>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773" name="Google Shape;1773;p75"/>
          <p:cNvGrpSpPr/>
          <p:nvPr/>
        </p:nvGrpSpPr>
        <p:grpSpPr>
          <a:xfrm>
            <a:off x="10581109" y="2232687"/>
            <a:ext cx="1610632" cy="1927835"/>
            <a:chOff x="5654182" y="1903115"/>
            <a:chExt cx="1207974" cy="1445876"/>
          </a:xfrm>
        </p:grpSpPr>
        <p:sp>
          <p:nvSpPr>
            <p:cNvPr id="1774" name="Google Shape;1774;p75"/>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5" name="Google Shape;1775;p75"/>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6" name="Google Shape;1776;p75"/>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7" name="Google Shape;1777;p75"/>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8" name="Google Shape;1778;p75"/>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9" name="Google Shape;1779;p75"/>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0" name="Google Shape;1780;p75"/>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1" name="Google Shape;1781;p75"/>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2" name="Google Shape;1782;p75"/>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3" name="Google Shape;1783;p75"/>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4" name="Google Shape;1784;p75"/>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5" name="Google Shape;1785;p75"/>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6" name="Google Shape;1786;p75"/>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7" name="Google Shape;1787;p75"/>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788" name="Google Shape;1788;p75"/>
          <p:cNvGrpSpPr/>
          <p:nvPr/>
        </p:nvGrpSpPr>
        <p:grpSpPr>
          <a:xfrm>
            <a:off x="10808943" y="4677433"/>
            <a:ext cx="1382797" cy="1968041"/>
            <a:chOff x="5825057" y="3508074"/>
            <a:chExt cx="1037098" cy="1476031"/>
          </a:xfrm>
        </p:grpSpPr>
        <p:sp>
          <p:nvSpPr>
            <p:cNvPr id="1789" name="Google Shape;1789;p75"/>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0" name="Google Shape;1790;p75"/>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1" name="Google Shape;1791;p75"/>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792" name="Google Shape;1792;p75"/>
          <p:cNvGrpSpPr/>
          <p:nvPr/>
        </p:nvGrpSpPr>
        <p:grpSpPr>
          <a:xfrm>
            <a:off x="4617217" y="6299145"/>
            <a:ext cx="2957536" cy="563017"/>
            <a:chOff x="2330363" y="4724358"/>
            <a:chExt cx="2218152" cy="422263"/>
          </a:xfrm>
        </p:grpSpPr>
        <p:sp>
          <p:nvSpPr>
            <p:cNvPr id="1793" name="Google Shape;1793;p75"/>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4" name="Google Shape;1794;p75"/>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5" name="Google Shape;1795;p75"/>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6" name="Google Shape;1796;p75"/>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7" name="Google Shape;1797;p75"/>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8" name="Google Shape;1798;p75"/>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9" name="Google Shape;1799;p75"/>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0" name="Google Shape;1800;p75"/>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1" name="Google Shape;1801;p75"/>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2" name="Google Shape;1802;p75"/>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3" name="Google Shape;1803;p75"/>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4" name="Google Shape;1804;p75"/>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5" name="Google Shape;1805;p75"/>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6" name="Google Shape;1806;p75"/>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7" name="Google Shape;1807;p75"/>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8" name="Google Shape;1808;p75"/>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9" name="Google Shape;1809;p75"/>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0" name="Google Shape;1810;p75"/>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1" name="Google Shape;1811;p75"/>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2" name="Google Shape;1812;p75"/>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3" name="Google Shape;1813;p75"/>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4" name="Google Shape;1814;p75"/>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5" name="Google Shape;1815;p75"/>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6" name="Google Shape;1816;p75"/>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7" name="Google Shape;1817;p75"/>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8" name="Google Shape;1818;p75"/>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9" name="Google Shape;1819;p75"/>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0" name="Google Shape;1820;p75"/>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1" name="Google Shape;1821;p75"/>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2" name="Google Shape;1822;p75"/>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3" name="Google Shape;1823;p75"/>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4" name="Google Shape;1824;p75"/>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5" name="Google Shape;1825;p75"/>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6" name="Google Shape;1826;p75"/>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7" name="Google Shape;1827;p75"/>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8" name="Google Shape;1828;p75"/>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9" name="Google Shape;1829;p75"/>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0" name="Google Shape;1830;p75"/>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1" name="Google Shape;1831;p75"/>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2" name="Google Shape;1832;p75"/>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3" name="Google Shape;1833;p75"/>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4" name="Google Shape;1834;p75"/>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5" name="Google Shape;1835;p75"/>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6" name="Google Shape;1836;p75"/>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7" name="Google Shape;1837;p75"/>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8" name="Google Shape;1838;p75"/>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9" name="Google Shape;1839;p75"/>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0" name="Google Shape;1840;p75"/>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1" name="Google Shape;1841;p75"/>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2" name="Google Shape;1842;p75"/>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3" name="Google Shape;1843;p75"/>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4" name="Google Shape;1844;p75"/>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5" name="Google Shape;1845;p75"/>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6" name="Google Shape;1846;p75"/>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7" name="Google Shape;1847;p75"/>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8" name="Google Shape;1848;p75"/>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9" name="Google Shape;1849;p75"/>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0" name="Google Shape;1850;p75"/>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1" name="Google Shape;1851;p75"/>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852" name="Google Shape;1852;p75"/>
          <p:cNvGrpSpPr/>
          <p:nvPr/>
        </p:nvGrpSpPr>
        <p:grpSpPr>
          <a:xfrm>
            <a:off x="892131" y="4842769"/>
            <a:ext cx="489240" cy="2019393"/>
            <a:chOff x="135698" y="3632076"/>
            <a:chExt cx="366930" cy="1514545"/>
          </a:xfrm>
        </p:grpSpPr>
        <p:sp>
          <p:nvSpPr>
            <p:cNvPr id="1853" name="Google Shape;1853;p75"/>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4" name="Google Shape;1854;p75"/>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5" name="Google Shape;1855;p75"/>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6" name="Google Shape;1856;p75"/>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7" name="Google Shape;1857;p75"/>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8" name="Google Shape;1858;p75"/>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9" name="Google Shape;1859;p75"/>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0" name="Google Shape;1860;p75"/>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1" name="Google Shape;1861;p75"/>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2" name="Google Shape;1862;p75"/>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3" name="Google Shape;1863;p75"/>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4" name="Google Shape;1864;p75"/>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5" name="Google Shape;1865;p75"/>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6" name="Google Shape;1866;p75"/>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7" name="Google Shape;1867;p75"/>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868" name="Google Shape;1868;p75"/>
          <p:cNvSpPr txBox="1"/>
          <p:nvPr>
            <p:ph idx="1" type="body"/>
          </p:nvPr>
        </p:nvSpPr>
        <p:spPr>
          <a:xfrm>
            <a:off x="609600" y="5447700"/>
            <a:ext cx="10972800" cy="5708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480"/>
              </a:spcBef>
              <a:spcAft>
                <a:spcPts val="0"/>
              </a:spcAft>
              <a:buSzPts val="2400"/>
              <a:buFont typeface="Amatic SC"/>
              <a:buNone/>
              <a:defRPr b="1" sz="3200">
                <a:latin typeface="Amatic SC"/>
                <a:ea typeface="Amatic SC"/>
                <a:cs typeface="Amatic SC"/>
                <a:sym typeface="Amatic SC"/>
              </a:defRPr>
            </a:lvl1pPr>
          </a:lstStyle>
          <a:p/>
        </p:txBody>
      </p:sp>
      <p:sp>
        <p:nvSpPr>
          <p:cNvPr id="1869" name="Google Shape;1869;p75"/>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870" name="Shape 1870"/>
        <p:cNvGrpSpPr/>
        <p:nvPr/>
      </p:nvGrpSpPr>
      <p:grpSpPr>
        <a:xfrm>
          <a:off x="0" y="0"/>
          <a:ext cx="0" cy="0"/>
          <a:chOff x="0" y="0"/>
          <a:chExt cx="0" cy="0"/>
        </a:xfrm>
      </p:grpSpPr>
      <p:grpSp>
        <p:nvGrpSpPr>
          <p:cNvPr id="1871" name="Google Shape;1871;p76"/>
          <p:cNvGrpSpPr/>
          <p:nvPr/>
        </p:nvGrpSpPr>
        <p:grpSpPr>
          <a:xfrm>
            <a:off x="4" y="1817138"/>
            <a:ext cx="1107989" cy="2463916"/>
            <a:chOff x="3" y="1439053"/>
            <a:chExt cx="830992" cy="1847937"/>
          </a:xfrm>
        </p:grpSpPr>
        <p:sp>
          <p:nvSpPr>
            <p:cNvPr id="1872" name="Google Shape;1872;p76"/>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3" name="Google Shape;1873;p76"/>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4" name="Google Shape;1874;p76"/>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875" name="Google Shape;1875;p76"/>
          <p:cNvSpPr/>
          <p:nvPr/>
        </p:nvSpPr>
        <p:spPr>
          <a:xfrm>
            <a:off x="10093666" y="250119"/>
            <a:ext cx="1107989" cy="1130348"/>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56025" lIns="156025" spcFirstLastPara="1" rIns="156025" wrap="square" tIns="156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876" name="Google Shape;1876;p76"/>
          <p:cNvGrpSpPr/>
          <p:nvPr/>
        </p:nvGrpSpPr>
        <p:grpSpPr>
          <a:xfrm>
            <a:off x="1853917" y="-8"/>
            <a:ext cx="2137756" cy="540592"/>
            <a:chOff x="448987" y="-6"/>
            <a:chExt cx="1603317" cy="405444"/>
          </a:xfrm>
        </p:grpSpPr>
        <p:sp>
          <p:nvSpPr>
            <p:cNvPr id="1877" name="Google Shape;1877;p76"/>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8" name="Google Shape;1878;p76"/>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9" name="Google Shape;1879;p76"/>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0" name="Google Shape;1880;p76"/>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1" name="Google Shape;1881;p76"/>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2" name="Google Shape;1882;p76"/>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3" name="Google Shape;1883;p76"/>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4" name="Google Shape;1884;p76"/>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5" name="Google Shape;1885;p76"/>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886" name="Google Shape;1886;p76"/>
          <p:cNvGrpSpPr/>
          <p:nvPr/>
        </p:nvGrpSpPr>
        <p:grpSpPr>
          <a:xfrm>
            <a:off x="10581109" y="2232687"/>
            <a:ext cx="1610632" cy="1927835"/>
            <a:chOff x="5654182" y="1903115"/>
            <a:chExt cx="1207974" cy="1445876"/>
          </a:xfrm>
        </p:grpSpPr>
        <p:sp>
          <p:nvSpPr>
            <p:cNvPr id="1887" name="Google Shape;1887;p76"/>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8" name="Google Shape;1888;p76"/>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9" name="Google Shape;1889;p76"/>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0" name="Google Shape;1890;p76"/>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1" name="Google Shape;1891;p76"/>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2" name="Google Shape;1892;p76"/>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3" name="Google Shape;1893;p76"/>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4" name="Google Shape;1894;p76"/>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5" name="Google Shape;1895;p76"/>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6" name="Google Shape;1896;p76"/>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7" name="Google Shape;1897;p76"/>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8" name="Google Shape;1898;p76"/>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9" name="Google Shape;1899;p76"/>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0" name="Google Shape;1900;p76"/>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901" name="Google Shape;1901;p76"/>
          <p:cNvGrpSpPr/>
          <p:nvPr/>
        </p:nvGrpSpPr>
        <p:grpSpPr>
          <a:xfrm>
            <a:off x="10808943" y="4677433"/>
            <a:ext cx="1382797" cy="1968041"/>
            <a:chOff x="5825057" y="3508074"/>
            <a:chExt cx="1037098" cy="1476031"/>
          </a:xfrm>
        </p:grpSpPr>
        <p:sp>
          <p:nvSpPr>
            <p:cNvPr id="1902" name="Google Shape;1902;p76"/>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3" name="Google Shape;1903;p76"/>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4" name="Google Shape;1904;p76"/>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905" name="Google Shape;1905;p76"/>
          <p:cNvGrpSpPr/>
          <p:nvPr/>
        </p:nvGrpSpPr>
        <p:grpSpPr>
          <a:xfrm>
            <a:off x="4617217" y="6299145"/>
            <a:ext cx="2957536" cy="563017"/>
            <a:chOff x="2330363" y="4724358"/>
            <a:chExt cx="2218152" cy="422263"/>
          </a:xfrm>
        </p:grpSpPr>
        <p:sp>
          <p:nvSpPr>
            <p:cNvPr id="1906" name="Google Shape;1906;p76"/>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7" name="Google Shape;1907;p76"/>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8" name="Google Shape;1908;p76"/>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9" name="Google Shape;1909;p76"/>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0" name="Google Shape;1910;p76"/>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1" name="Google Shape;1911;p76"/>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2" name="Google Shape;1912;p76"/>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3" name="Google Shape;1913;p76"/>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4" name="Google Shape;1914;p76"/>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5" name="Google Shape;1915;p76"/>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6" name="Google Shape;1916;p76"/>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7" name="Google Shape;1917;p76"/>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8" name="Google Shape;1918;p76"/>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9" name="Google Shape;1919;p76"/>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0" name="Google Shape;1920;p76"/>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1" name="Google Shape;1921;p76"/>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2" name="Google Shape;1922;p76"/>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3" name="Google Shape;1923;p76"/>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4" name="Google Shape;1924;p76"/>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5" name="Google Shape;1925;p76"/>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6" name="Google Shape;1926;p76"/>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7" name="Google Shape;1927;p76"/>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8" name="Google Shape;1928;p76"/>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9" name="Google Shape;1929;p76"/>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0" name="Google Shape;1930;p76"/>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1" name="Google Shape;1931;p76"/>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2" name="Google Shape;1932;p76"/>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3" name="Google Shape;1933;p76"/>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4" name="Google Shape;1934;p76"/>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5" name="Google Shape;1935;p76"/>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6" name="Google Shape;1936;p76"/>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7" name="Google Shape;1937;p76"/>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8" name="Google Shape;1938;p76"/>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9" name="Google Shape;1939;p76"/>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0" name="Google Shape;1940;p76"/>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1" name="Google Shape;1941;p76"/>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2" name="Google Shape;1942;p76"/>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3" name="Google Shape;1943;p76"/>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4" name="Google Shape;1944;p76"/>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5" name="Google Shape;1945;p76"/>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6" name="Google Shape;1946;p76"/>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7" name="Google Shape;1947;p76"/>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8" name="Google Shape;1948;p76"/>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9" name="Google Shape;1949;p76"/>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0" name="Google Shape;1950;p76"/>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1" name="Google Shape;1951;p76"/>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2" name="Google Shape;1952;p76"/>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3" name="Google Shape;1953;p76"/>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4" name="Google Shape;1954;p76"/>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5" name="Google Shape;1955;p76"/>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6" name="Google Shape;1956;p76"/>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7" name="Google Shape;1957;p76"/>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8" name="Google Shape;1958;p76"/>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9" name="Google Shape;1959;p76"/>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0" name="Google Shape;1960;p76"/>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1" name="Google Shape;1961;p76"/>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2" name="Google Shape;1962;p76"/>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3" name="Google Shape;1963;p76"/>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4" name="Google Shape;1964;p76"/>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965" name="Google Shape;1965;p76"/>
          <p:cNvGrpSpPr/>
          <p:nvPr/>
        </p:nvGrpSpPr>
        <p:grpSpPr>
          <a:xfrm>
            <a:off x="892131" y="4842769"/>
            <a:ext cx="489240" cy="2019393"/>
            <a:chOff x="135698" y="3632076"/>
            <a:chExt cx="366930" cy="1514545"/>
          </a:xfrm>
        </p:grpSpPr>
        <p:sp>
          <p:nvSpPr>
            <p:cNvPr id="1966" name="Google Shape;1966;p76"/>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7" name="Google Shape;1967;p76"/>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8" name="Google Shape;1968;p76"/>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9" name="Google Shape;1969;p76"/>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0" name="Google Shape;1970;p76"/>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1" name="Google Shape;1971;p76"/>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2" name="Google Shape;1972;p76"/>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3" name="Google Shape;1973;p76"/>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4" name="Google Shape;1974;p76"/>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5" name="Google Shape;1975;p76"/>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6" name="Google Shape;1976;p76"/>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7" name="Google Shape;1977;p76"/>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8" name="Google Shape;1978;p76"/>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9" name="Google Shape;1979;p76"/>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0" name="Google Shape;1980;p76"/>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981" name="Google Shape;1981;p76"/>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1pPr>
            <a:lvl2pPr indent="0" lvl="1"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2pPr>
            <a:lvl3pPr indent="0" lvl="2"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3pPr>
            <a:lvl4pPr indent="0" lvl="3"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4pPr>
            <a:lvl5pPr indent="0" lvl="4"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5pPr>
            <a:lvl6pPr indent="0" lvl="5"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6pPr>
            <a:lvl7pPr indent="0" lvl="6"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7pPr>
            <a:lvl8pPr indent="0" lvl="7"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8pPr>
            <a:lvl9pPr indent="0" lvl="8" marL="0" marR="0" algn="r">
              <a:spcBef>
                <a:spcPts val="0"/>
              </a:spcBef>
              <a:spcAft>
                <a:spcPts val="0"/>
              </a:spcAft>
              <a:buClr>
                <a:srgbClr val="FFFFFF"/>
              </a:buClr>
              <a:buSzPts val="1600"/>
              <a:buFont typeface="Amatic SC"/>
              <a:buNone/>
              <a:defRPr sz="1600">
                <a:solidFill>
                  <a:srgbClr val="FFFFFF"/>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bg>
      <p:bgPr>
        <a:blipFill>
          <a:blip r:embed="rId2">
            <a:alphaModFix/>
          </a:blip>
          <a:stretch>
            <a:fillRect/>
          </a:stretch>
        </a:blipFill>
      </p:bgPr>
    </p:bg>
    <p:spTree>
      <p:nvGrpSpPr>
        <p:cNvPr id="17" name="Shape 1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20" name="Shape 20"/>
        <p:cNvGrpSpPr/>
        <p:nvPr/>
      </p:nvGrpSpPr>
      <p:grpSpPr>
        <a:xfrm>
          <a:off x="0" y="0"/>
          <a:ext cx="0" cy="0"/>
          <a:chOff x="0" y="0"/>
          <a:chExt cx="0" cy="0"/>
        </a:xfrm>
      </p:grpSpPr>
      <p:sp>
        <p:nvSpPr>
          <p:cNvPr id="21" name="Google Shape;21;p3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1.jp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50.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7" name="Shape 77"/>
        <p:cNvGrpSpPr/>
        <p:nvPr/>
      </p:nvGrpSpPr>
      <p:grpSpPr>
        <a:xfrm>
          <a:off x="0" y="0"/>
          <a:ext cx="0" cy="0"/>
          <a:chOff x="0" y="0"/>
          <a:chExt cx="0" cy="0"/>
        </a:xfrm>
      </p:grpSpPr>
      <p:sp>
        <p:nvSpPr>
          <p:cNvPr id="78" name="Google Shape;78;p2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9" name="Google Shape;79;p28"/>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0" name="Google Shape;80;p2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1" name="Google Shape;81;p2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2" name="Google Shape;82;p2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lt1"/>
                </a:solidFill>
                <a:latin typeface="Calibri"/>
                <a:ea typeface="Calibri"/>
                <a:cs typeface="Calibri"/>
                <a:sym typeface="Calibri"/>
              </a:defRPr>
            </a:lvl1pPr>
            <a:lvl2pPr indent="0" lvl="1" marL="0" marR="0" rtl="0" algn="r">
              <a:spcBef>
                <a:spcPts val="0"/>
              </a:spcBef>
              <a:buNone/>
              <a:defRPr b="0" i="0" sz="1000">
                <a:solidFill>
                  <a:schemeClr val="lt1"/>
                </a:solidFill>
                <a:latin typeface="Calibri"/>
                <a:ea typeface="Calibri"/>
                <a:cs typeface="Calibri"/>
                <a:sym typeface="Calibri"/>
              </a:defRPr>
            </a:lvl2pPr>
            <a:lvl3pPr indent="0" lvl="2" marL="0" marR="0" rtl="0" algn="r">
              <a:spcBef>
                <a:spcPts val="0"/>
              </a:spcBef>
              <a:buNone/>
              <a:defRPr b="0" i="0" sz="1000">
                <a:solidFill>
                  <a:schemeClr val="lt1"/>
                </a:solidFill>
                <a:latin typeface="Calibri"/>
                <a:ea typeface="Calibri"/>
                <a:cs typeface="Calibri"/>
                <a:sym typeface="Calibri"/>
              </a:defRPr>
            </a:lvl3pPr>
            <a:lvl4pPr indent="0" lvl="3" marL="0" marR="0" rtl="0" algn="r">
              <a:spcBef>
                <a:spcPts val="0"/>
              </a:spcBef>
              <a:buNone/>
              <a:defRPr b="0" i="0" sz="1000">
                <a:solidFill>
                  <a:schemeClr val="lt1"/>
                </a:solidFill>
                <a:latin typeface="Calibri"/>
                <a:ea typeface="Calibri"/>
                <a:cs typeface="Calibri"/>
                <a:sym typeface="Calibri"/>
              </a:defRPr>
            </a:lvl4pPr>
            <a:lvl5pPr indent="0" lvl="4" marL="0" marR="0" rtl="0" algn="r">
              <a:spcBef>
                <a:spcPts val="0"/>
              </a:spcBef>
              <a:buNone/>
              <a:defRPr b="0" i="0" sz="1000">
                <a:solidFill>
                  <a:schemeClr val="lt1"/>
                </a:solidFill>
                <a:latin typeface="Calibri"/>
                <a:ea typeface="Calibri"/>
                <a:cs typeface="Calibri"/>
                <a:sym typeface="Calibri"/>
              </a:defRPr>
            </a:lvl5pPr>
            <a:lvl6pPr indent="0" lvl="5" marL="0" marR="0" rtl="0" algn="r">
              <a:spcBef>
                <a:spcPts val="0"/>
              </a:spcBef>
              <a:buNone/>
              <a:defRPr b="0" i="0" sz="1000">
                <a:solidFill>
                  <a:schemeClr val="lt1"/>
                </a:solidFill>
                <a:latin typeface="Calibri"/>
                <a:ea typeface="Calibri"/>
                <a:cs typeface="Calibri"/>
                <a:sym typeface="Calibri"/>
              </a:defRPr>
            </a:lvl6pPr>
            <a:lvl7pPr indent="0" lvl="6" marL="0" marR="0" rtl="0" algn="r">
              <a:spcBef>
                <a:spcPts val="0"/>
              </a:spcBef>
              <a:buNone/>
              <a:defRPr b="0" i="0" sz="1000">
                <a:solidFill>
                  <a:schemeClr val="lt1"/>
                </a:solidFill>
                <a:latin typeface="Calibri"/>
                <a:ea typeface="Calibri"/>
                <a:cs typeface="Calibri"/>
                <a:sym typeface="Calibri"/>
              </a:defRPr>
            </a:lvl7pPr>
            <a:lvl8pPr indent="0" lvl="7" marL="0" marR="0" rtl="0" algn="r">
              <a:spcBef>
                <a:spcPts val="0"/>
              </a:spcBef>
              <a:buNone/>
              <a:defRPr b="0" i="0" sz="1000">
                <a:solidFill>
                  <a:schemeClr val="lt1"/>
                </a:solidFill>
                <a:latin typeface="Calibri"/>
                <a:ea typeface="Calibri"/>
                <a:cs typeface="Calibri"/>
                <a:sym typeface="Calibri"/>
              </a:defRPr>
            </a:lvl8pPr>
            <a:lvl9pPr indent="0" lvl="8" marL="0" marR="0" rtl="0" algn="r">
              <a:spcBef>
                <a:spcPts val="0"/>
              </a:spcBef>
              <a:buNone/>
              <a:defRPr b="0" i="0" sz="10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212" name="Shape 212"/>
        <p:cNvGrpSpPr/>
        <p:nvPr/>
      </p:nvGrpSpPr>
      <p:grpSpPr>
        <a:xfrm>
          <a:off x="0" y="0"/>
          <a:ext cx="0" cy="0"/>
          <a:chOff x="0" y="0"/>
          <a:chExt cx="0" cy="0"/>
        </a:xfrm>
      </p:grpSpPr>
      <p:sp>
        <p:nvSpPr>
          <p:cNvPr id="213" name="Google Shape;213;p31"/>
          <p:cNvSpPr txBox="1"/>
          <p:nvPr>
            <p:ph type="title"/>
          </p:nvPr>
        </p:nvSpPr>
        <p:spPr>
          <a:xfrm>
            <a:off x="1509000" y="983100"/>
            <a:ext cx="9174000" cy="7772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1pPr>
            <a:lvl2pPr lvl="1"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2pPr>
            <a:lvl3pPr lvl="2"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3pPr>
            <a:lvl4pPr lvl="3"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4pPr>
            <a:lvl5pPr lvl="4"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5pPr>
            <a:lvl6pPr lvl="5"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6pPr>
            <a:lvl7pPr lvl="6"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7pPr>
            <a:lvl8pPr lvl="7"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8pPr>
            <a:lvl9pPr lvl="8" marR="0" rtl="0" algn="ctr">
              <a:lnSpc>
                <a:spcPct val="100000"/>
              </a:lnSpc>
              <a:spcBef>
                <a:spcPts val="0"/>
              </a:spcBef>
              <a:spcAft>
                <a:spcPts val="0"/>
              </a:spcAft>
              <a:buClr>
                <a:schemeClr val="accent1"/>
              </a:buClr>
              <a:buSzPts val="2600"/>
              <a:buFont typeface="Amatic SC"/>
              <a:buNone/>
              <a:defRPr b="1" i="0" sz="2600" u="none" cap="none" strike="noStrike">
                <a:solidFill>
                  <a:schemeClr val="accent1"/>
                </a:solidFill>
                <a:latin typeface="Amatic SC"/>
                <a:ea typeface="Amatic SC"/>
                <a:cs typeface="Amatic SC"/>
                <a:sym typeface="Amatic SC"/>
              </a:defRPr>
            </a:lvl9pPr>
          </a:lstStyle>
          <a:p/>
        </p:txBody>
      </p:sp>
      <p:sp>
        <p:nvSpPr>
          <p:cNvPr id="214" name="Google Shape;214;p31"/>
          <p:cNvSpPr txBox="1"/>
          <p:nvPr>
            <p:ph idx="1" type="body"/>
          </p:nvPr>
        </p:nvSpPr>
        <p:spPr>
          <a:xfrm>
            <a:off x="1509000" y="1902800"/>
            <a:ext cx="9174000" cy="4664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Merriweather"/>
              <a:buChar char="✖"/>
              <a:defRPr b="0" i="0" sz="2400" u="none" cap="none" strike="noStrike">
                <a:solidFill>
                  <a:schemeClr val="dk1"/>
                </a:solidFill>
                <a:latin typeface="Merriweather"/>
                <a:ea typeface="Merriweather"/>
                <a:cs typeface="Merriweather"/>
                <a:sym typeface="Merriweather"/>
              </a:defRPr>
            </a:lvl1pPr>
            <a:lvl2pPr indent="-381000" lvl="1" marL="914400" marR="0" rtl="0" algn="l">
              <a:lnSpc>
                <a:spcPct val="100000"/>
              </a:lnSpc>
              <a:spcBef>
                <a:spcPts val="0"/>
              </a:spcBef>
              <a:spcAft>
                <a:spcPts val="0"/>
              </a:spcAft>
              <a:buClr>
                <a:schemeClr val="accent1"/>
              </a:buClr>
              <a:buSzPts val="2400"/>
              <a:buFont typeface="Merriweather"/>
              <a:buChar char="○"/>
              <a:defRPr b="0" i="0" sz="2400" u="none" cap="none" strike="noStrike">
                <a:solidFill>
                  <a:schemeClr val="dk1"/>
                </a:solidFill>
                <a:latin typeface="Merriweather"/>
                <a:ea typeface="Merriweather"/>
                <a:cs typeface="Merriweather"/>
                <a:sym typeface="Merriweather"/>
              </a:defRPr>
            </a:lvl2pPr>
            <a:lvl3pPr indent="-381000" lvl="2" marL="1371600" marR="0" rtl="0" algn="l">
              <a:lnSpc>
                <a:spcPct val="100000"/>
              </a:lnSpc>
              <a:spcBef>
                <a:spcPts val="0"/>
              </a:spcBef>
              <a:spcAft>
                <a:spcPts val="0"/>
              </a:spcAft>
              <a:buClr>
                <a:schemeClr val="accent1"/>
              </a:buClr>
              <a:buSzPts val="2400"/>
              <a:buFont typeface="Merriweather"/>
              <a:buChar char="■"/>
              <a:defRPr b="0" i="0" sz="2400" u="none" cap="none" strike="noStrike">
                <a:solidFill>
                  <a:schemeClr val="dk1"/>
                </a:solidFill>
                <a:latin typeface="Merriweather"/>
                <a:ea typeface="Merriweather"/>
                <a:cs typeface="Merriweather"/>
                <a:sym typeface="Merriweather"/>
              </a:defRPr>
            </a:lvl3pPr>
            <a:lvl4pPr indent="-381000" lvl="3" marL="18288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4pPr>
            <a:lvl5pPr indent="-381000" lvl="4" marL="22860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5pPr>
            <a:lvl6pPr indent="-381000" lvl="5" marL="27432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6pPr>
            <a:lvl7pPr indent="-381000" lvl="6" marL="32004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7pPr>
            <a:lvl8pPr indent="-381000" lvl="7" marL="36576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8pPr>
            <a:lvl9pPr indent="-381000" lvl="8" marL="4114800" marR="0" rtl="0" algn="l">
              <a:lnSpc>
                <a:spcPct val="100000"/>
              </a:lnSpc>
              <a:spcBef>
                <a:spcPts val="0"/>
              </a:spcBef>
              <a:spcAft>
                <a:spcPts val="0"/>
              </a:spcAft>
              <a:buClr>
                <a:schemeClr val="dk1"/>
              </a:buClr>
              <a:buSzPts val="2400"/>
              <a:buFont typeface="Merriweather"/>
              <a:buChar char="■"/>
              <a:defRPr b="0" i="0" sz="2400" u="none" cap="none" strike="noStrike">
                <a:solidFill>
                  <a:schemeClr val="dk1"/>
                </a:solidFill>
                <a:latin typeface="Merriweather"/>
                <a:ea typeface="Merriweather"/>
                <a:cs typeface="Merriweather"/>
                <a:sym typeface="Merriweather"/>
              </a:defRPr>
            </a:lvl9pPr>
          </a:lstStyle>
          <a:p/>
        </p:txBody>
      </p:sp>
      <p:sp>
        <p:nvSpPr>
          <p:cNvPr id="215" name="Google Shape;215;p31"/>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1pPr>
            <a:lvl2pPr indent="0" lvl="1"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2pPr>
            <a:lvl3pPr indent="0" lvl="2"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3pPr>
            <a:lvl4pPr indent="0" lvl="3"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4pPr>
            <a:lvl5pPr indent="0" lvl="4"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5pPr>
            <a:lvl6pPr indent="0" lvl="5"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6pPr>
            <a:lvl7pPr indent="0" lvl="6"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7pPr>
            <a:lvl8pPr indent="0" lvl="7"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8pPr>
            <a:lvl9pPr indent="0" lvl="8" marL="0" marR="0" rtl="0" algn="r">
              <a:spcBef>
                <a:spcPts val="0"/>
              </a:spcBef>
              <a:spcAft>
                <a:spcPts val="0"/>
              </a:spcAft>
              <a:buClr>
                <a:schemeClr val="accent1"/>
              </a:buClr>
              <a:buSzPts val="1600"/>
              <a:buFont typeface="Amatic SC"/>
              <a:buNone/>
              <a:defRPr sz="16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6.jpg"/><Relationship Id="rId4" Type="http://schemas.openxmlformats.org/officeDocument/2006/relationships/image" Target="../media/image19.jp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6.jpg"/><Relationship Id="rId4" Type="http://schemas.openxmlformats.org/officeDocument/2006/relationships/image" Target="../media/image19.jpg"/><Relationship Id="rId5" Type="http://schemas.openxmlformats.org/officeDocument/2006/relationships/image" Target="../media/image9.png"/><Relationship Id="rId6"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grpSp>
        <p:nvGrpSpPr>
          <p:cNvPr id="1986" name="Google Shape;1986;p1"/>
          <p:cNvGrpSpPr/>
          <p:nvPr/>
        </p:nvGrpSpPr>
        <p:grpSpPr>
          <a:xfrm>
            <a:off x="10046387" y="194480"/>
            <a:ext cx="1684599" cy="413563"/>
            <a:chOff x="864753" y="5755727"/>
            <a:chExt cx="1544830" cy="413563"/>
          </a:xfrm>
        </p:grpSpPr>
        <p:sp>
          <p:nvSpPr>
            <p:cNvPr id="1987" name="Google Shape;1987;p1"/>
            <p:cNvSpPr/>
            <p:nvPr/>
          </p:nvSpPr>
          <p:spPr>
            <a:xfrm>
              <a:off x="864753" y="5755727"/>
              <a:ext cx="1544830" cy="413563"/>
            </a:xfrm>
            <a:prstGeom prst="roundRect">
              <a:avLst>
                <a:gd fmla="val 50000" name="adj"/>
              </a:avLst>
            </a:prstGeom>
            <a:solidFill>
              <a:schemeClr val="lt1">
                <a:alpha val="0"/>
              </a:schemeClr>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1988" name="Google Shape;1988;p1"/>
            <p:cNvSpPr/>
            <p:nvPr/>
          </p:nvSpPr>
          <p:spPr>
            <a:xfrm>
              <a:off x="1584900" y="5839450"/>
              <a:ext cx="493113" cy="238870"/>
            </a:xfrm>
            <a:custGeom>
              <a:rect b="b" l="l" r="r" t="t"/>
              <a:pathLst>
                <a:path extrusionOk="0" h="184091" w="476008">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89" name="Google Shape;1989;p1"/>
            <p:cNvSpPr/>
            <p:nvPr/>
          </p:nvSpPr>
          <p:spPr>
            <a:xfrm>
              <a:off x="1095829" y="5851239"/>
              <a:ext cx="164495" cy="228600"/>
            </a:xfrm>
            <a:custGeom>
              <a:rect b="b" l="l" r="r" t="t"/>
              <a:pathLst>
                <a:path extrusionOk="0" h="212876" w="164495">
                  <a:moveTo>
                    <a:pt x="0" y="208038"/>
                  </a:moveTo>
                  <a:lnTo>
                    <a:pt x="79828" y="0"/>
                  </a:lnTo>
                  <a:lnTo>
                    <a:pt x="164495" y="212876"/>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0" name="Google Shape;1990;p1"/>
            <p:cNvSpPr/>
            <p:nvPr/>
          </p:nvSpPr>
          <p:spPr>
            <a:xfrm>
              <a:off x="1301554" y="5851239"/>
              <a:ext cx="101600" cy="228600"/>
            </a:xfrm>
            <a:custGeom>
              <a:rect b="b" l="l" r="r" t="t"/>
              <a:pathLst>
                <a:path extrusionOk="0" h="220133" w="101600">
                  <a:moveTo>
                    <a:pt x="4838" y="0"/>
                  </a:moveTo>
                  <a:lnTo>
                    <a:pt x="0" y="220133"/>
                  </a:lnTo>
                  <a:lnTo>
                    <a:pt x="101600" y="220133"/>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1" name="Google Shape;1991;p1"/>
            <p:cNvSpPr/>
            <p:nvPr/>
          </p:nvSpPr>
          <p:spPr>
            <a:xfrm>
              <a:off x="1444384" y="5851239"/>
              <a:ext cx="101600" cy="228600"/>
            </a:xfrm>
            <a:custGeom>
              <a:rect b="b" l="l" r="r" t="t"/>
              <a:pathLst>
                <a:path extrusionOk="0" h="220133" w="101600">
                  <a:moveTo>
                    <a:pt x="4838" y="0"/>
                  </a:moveTo>
                  <a:lnTo>
                    <a:pt x="0" y="220133"/>
                  </a:lnTo>
                  <a:lnTo>
                    <a:pt x="101600" y="220133"/>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2" name="Google Shape;1992;p1"/>
            <p:cNvSpPr/>
            <p:nvPr/>
          </p:nvSpPr>
          <p:spPr>
            <a:xfrm>
              <a:off x="2040716" y="6018447"/>
              <a:ext cx="200512" cy="61391"/>
            </a:xfrm>
            <a:custGeom>
              <a:rect b="b" l="l" r="r" t="t"/>
              <a:pathLst>
                <a:path extrusionOk="0" h="77558" w="253314">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
        <p:nvSpPr>
          <p:cNvPr id="1993" name="Google Shape;1993;p1">
            <a:hlinkClick r:id="rId3"/>
          </p:cNvPr>
          <p:cNvSpPr txBox="1"/>
          <p:nvPr/>
        </p:nvSpPr>
        <p:spPr>
          <a:xfrm>
            <a:off x="6509269" y="4309538"/>
            <a:ext cx="5169613" cy="19902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rgbClr val="8BC7EB"/>
                </a:solidFill>
                <a:latin typeface="Arial"/>
                <a:ea typeface="Arial"/>
                <a:cs typeface="Arial"/>
                <a:sym typeface="Arial"/>
              </a:rPr>
              <a:t>LECTURE:               HA NGOC YEN</a:t>
            </a:r>
            <a:endParaRPr b="0" i="0" sz="1800" u="none" cap="none" strike="noStrike">
              <a:solidFill>
                <a:srgbClr val="8BC7EB"/>
              </a:solidFill>
              <a:latin typeface="Arial"/>
              <a:ea typeface="Arial"/>
              <a:cs typeface="Arial"/>
              <a:sym typeface="Arial"/>
            </a:endParaRPr>
          </a:p>
          <a:p>
            <a:pPr indent="0" lvl="0" marL="0" marR="0" rtl="0" algn="ctr">
              <a:spcBef>
                <a:spcPts val="1000"/>
              </a:spcBef>
              <a:spcAft>
                <a:spcPts val="0"/>
              </a:spcAft>
              <a:buNone/>
            </a:pPr>
            <a:r>
              <a:rPr b="0" i="0" lang="en-US" sz="1800" u="none" cap="none" strike="noStrike">
                <a:solidFill>
                  <a:srgbClr val="8BC7EB"/>
                </a:solidFill>
                <a:latin typeface="Arial"/>
                <a:ea typeface="Arial"/>
                <a:cs typeface="Arial"/>
                <a:sym typeface="Arial"/>
              </a:rPr>
              <a:t>            TEAM 16:</a:t>
            </a:r>
            <a:endParaRPr b="0" i="0" sz="1800" u="none" cap="none" strike="noStrike">
              <a:solidFill>
                <a:srgbClr val="8BC7EB"/>
              </a:solidFill>
              <a:latin typeface="Arial"/>
              <a:ea typeface="Arial"/>
              <a:cs typeface="Arial"/>
              <a:sym typeface="Arial"/>
            </a:endParaRPr>
          </a:p>
          <a:p>
            <a:pPr indent="0" lvl="0" marL="0" marR="0" rtl="0" algn="r">
              <a:spcBef>
                <a:spcPts val="1000"/>
              </a:spcBef>
              <a:spcAft>
                <a:spcPts val="0"/>
              </a:spcAft>
              <a:buNone/>
            </a:pPr>
            <a:r>
              <a:rPr b="0" i="0" lang="en-US" sz="1800" u="none" cap="none" strike="noStrike">
                <a:solidFill>
                  <a:srgbClr val="8BC7EB"/>
                </a:solidFill>
                <a:latin typeface="Arial"/>
                <a:ea typeface="Arial"/>
                <a:cs typeface="Arial"/>
                <a:sym typeface="Arial"/>
              </a:rPr>
              <a:t>20181663            -         DO HAI NAM</a:t>
            </a:r>
            <a:endParaRPr b="0" i="0" sz="1800" u="none" cap="none" strike="noStrike">
              <a:solidFill>
                <a:srgbClr val="8BC7EB"/>
              </a:solidFill>
              <a:latin typeface="Arial"/>
              <a:ea typeface="Arial"/>
              <a:cs typeface="Arial"/>
              <a:sym typeface="Arial"/>
            </a:endParaRPr>
          </a:p>
          <a:p>
            <a:pPr indent="0" lvl="0" marL="0" marR="0" rtl="0" algn="r">
              <a:spcBef>
                <a:spcPts val="1000"/>
              </a:spcBef>
              <a:spcAft>
                <a:spcPts val="0"/>
              </a:spcAft>
              <a:buNone/>
            </a:pPr>
            <a:r>
              <a:rPr b="0" i="0" lang="en-US" sz="1800" u="none" cap="none" strike="noStrike">
                <a:solidFill>
                  <a:srgbClr val="8BC7EB"/>
                </a:solidFill>
                <a:latin typeface="Arial"/>
                <a:ea typeface="Arial"/>
                <a:cs typeface="Arial"/>
                <a:sym typeface="Arial"/>
              </a:rPr>
              <a:t>20183560 - TRUONG TUAN KHANG</a:t>
            </a:r>
            <a:endParaRPr b="0" i="0" sz="1800" u="none" cap="none" strike="noStrike">
              <a:solidFill>
                <a:srgbClr val="8BC7EB"/>
              </a:solidFill>
              <a:latin typeface="Arial"/>
              <a:ea typeface="Arial"/>
              <a:cs typeface="Arial"/>
              <a:sym typeface="Arial"/>
            </a:endParaRPr>
          </a:p>
          <a:p>
            <a:pPr indent="0" lvl="0" marL="0" marR="0" rtl="0" algn="r">
              <a:spcBef>
                <a:spcPts val="100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4" name="Google Shape;1994;p1"/>
          <p:cNvSpPr txBox="1"/>
          <p:nvPr/>
        </p:nvSpPr>
        <p:spPr>
          <a:xfrm>
            <a:off x="6670441" y="1233061"/>
            <a:ext cx="5008441" cy="2585323"/>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0" i="0" lang="en-US" sz="5400" u="none" cap="none" strike="noStrike">
                <a:solidFill>
                  <a:schemeClr val="lt1"/>
                </a:solidFill>
                <a:latin typeface="Arial"/>
                <a:ea typeface="Arial"/>
                <a:cs typeface="Arial"/>
                <a:sym typeface="Arial"/>
              </a:rPr>
              <a:t>NUMERICAL</a:t>
            </a:r>
            <a:endParaRPr b="0" i="0" sz="5400" u="none" cap="none" strike="noStrike">
              <a:solidFill>
                <a:schemeClr val="lt1"/>
              </a:solidFill>
              <a:latin typeface="Arial"/>
              <a:ea typeface="Arial"/>
              <a:cs typeface="Arial"/>
              <a:sym typeface="Arial"/>
            </a:endParaRPr>
          </a:p>
          <a:p>
            <a:pPr indent="0" lvl="0" marL="0" marR="0" rtl="0" algn="r">
              <a:spcBef>
                <a:spcPts val="0"/>
              </a:spcBef>
              <a:spcAft>
                <a:spcPts val="0"/>
              </a:spcAft>
              <a:buNone/>
            </a:pPr>
            <a:r>
              <a:rPr b="0" i="0" lang="en-US" sz="5400" u="none" cap="none" strike="noStrike">
                <a:solidFill>
                  <a:schemeClr val="lt1"/>
                </a:solidFill>
                <a:latin typeface="Arial"/>
                <a:ea typeface="Arial"/>
                <a:cs typeface="Arial"/>
                <a:sym typeface="Arial"/>
              </a:rPr>
              <a:t>ANALYSIS</a:t>
            </a:r>
            <a:endParaRPr b="0" i="0" sz="5400" u="none" cap="none" strike="noStrike">
              <a:solidFill>
                <a:schemeClr val="lt1"/>
              </a:solidFill>
              <a:latin typeface="Arial"/>
              <a:ea typeface="Arial"/>
              <a:cs typeface="Arial"/>
              <a:sym typeface="Arial"/>
            </a:endParaRPr>
          </a:p>
          <a:p>
            <a:pPr indent="0" lvl="0" marL="0" marR="0" rtl="0" algn="r">
              <a:spcBef>
                <a:spcPts val="0"/>
              </a:spcBef>
              <a:spcAft>
                <a:spcPts val="0"/>
              </a:spcAft>
              <a:buNone/>
            </a:pPr>
            <a:r>
              <a:t/>
            </a:r>
            <a:endParaRPr b="0" i="0" sz="5400" u="none" cap="none" strike="noStrike">
              <a:solidFill>
                <a:schemeClr val="lt1"/>
              </a:solidFill>
              <a:latin typeface="Arial"/>
              <a:ea typeface="Arial"/>
              <a:cs typeface="Arial"/>
              <a:sym typeface="Arial"/>
            </a:endParaRPr>
          </a:p>
        </p:txBody>
      </p:sp>
      <p:sp>
        <p:nvSpPr>
          <p:cNvPr id="1995" name="Google Shape;1995;p1"/>
          <p:cNvSpPr txBox="1"/>
          <p:nvPr/>
        </p:nvSpPr>
        <p:spPr>
          <a:xfrm>
            <a:off x="7857129" y="3407458"/>
            <a:ext cx="4031159"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LAGRANGIAN INTERPOLATION</a:t>
            </a:r>
            <a:endParaRPr b="0" i="0" sz="2000" u="none" cap="none" strike="noStrike">
              <a:solidFill>
                <a:schemeClr val="lt1"/>
              </a:solidFill>
              <a:latin typeface="Arial"/>
              <a:ea typeface="Arial"/>
              <a:cs typeface="Arial"/>
              <a:sym typeface="Arial"/>
            </a:endParaRPr>
          </a:p>
          <a:p>
            <a:pPr indent="0" lvl="0" marL="0" marR="0" rtl="0" algn="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8" name="Shape 2098"/>
        <p:cNvGrpSpPr/>
        <p:nvPr/>
      </p:nvGrpSpPr>
      <p:grpSpPr>
        <a:xfrm>
          <a:off x="0" y="0"/>
          <a:ext cx="0" cy="0"/>
          <a:chOff x="0" y="0"/>
          <a:chExt cx="0" cy="0"/>
        </a:xfrm>
      </p:grpSpPr>
      <p:sp>
        <p:nvSpPr>
          <p:cNvPr id="2099" name="Google Shape;2099;p10"/>
          <p:cNvSpPr/>
          <p:nvPr/>
        </p:nvSpPr>
        <p:spPr>
          <a:xfrm>
            <a:off x="475488" y="0"/>
            <a:ext cx="10910292" cy="6858000"/>
          </a:xfrm>
          <a:prstGeom prst="rect">
            <a:avLst/>
          </a:prstGeom>
          <a:gradFill>
            <a:gsLst>
              <a:gs pos="0">
                <a:srgbClr val="165A82"/>
              </a:gs>
              <a:gs pos="25000">
                <a:srgbClr val="165A82"/>
              </a:gs>
              <a:gs pos="94000">
                <a:srgbClr val="494429"/>
              </a:gs>
              <a:gs pos="100000">
                <a:srgbClr val="494429"/>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0" name="Google Shape;2100;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01" name="Google Shape;2101;p10"/>
          <p:cNvSpPr txBox="1"/>
          <p:nvPr/>
        </p:nvSpPr>
        <p:spPr>
          <a:xfrm>
            <a:off x="3151201" y="2620455"/>
            <a:ext cx="6105194" cy="2031055"/>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rgbClr val="FFFFFF"/>
                </a:solidFill>
                <a:latin typeface="Arial"/>
                <a:ea typeface="Arial"/>
                <a:cs typeface="Arial"/>
                <a:sym typeface="Arial"/>
              </a:rPr>
              <a:t>Fomula &amp; Prove</a:t>
            </a:r>
            <a:endParaRPr sz="6000">
              <a:solidFill>
                <a:srgbClr val="FFFFFF"/>
              </a:solidFill>
              <a:latin typeface="Arial"/>
              <a:ea typeface="Arial"/>
              <a:cs typeface="Arial"/>
              <a:sym typeface="Arial"/>
            </a:endParaRPr>
          </a:p>
          <a:p>
            <a:pPr indent="0" lvl="0" marL="0" marR="0" rtl="0" algn="ctr">
              <a:lnSpc>
                <a:spcPct val="90000"/>
              </a:lnSpc>
              <a:spcBef>
                <a:spcPts val="600"/>
              </a:spcBef>
              <a:spcAft>
                <a:spcPts val="0"/>
              </a:spcAft>
              <a:buNone/>
            </a:pPr>
            <a:r>
              <a:t/>
            </a:r>
            <a:endParaRPr sz="6000">
              <a:solidFill>
                <a:srgbClr val="FFFFFF"/>
              </a:solidFill>
              <a:latin typeface="Arial"/>
              <a:ea typeface="Arial"/>
              <a:cs typeface="Arial"/>
              <a:sym typeface="Arial"/>
            </a:endParaRPr>
          </a:p>
        </p:txBody>
      </p:sp>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pic>
        <p:nvPicPr>
          <p:cNvPr descr="Text, whiteboard&#10;&#10;Description automatically generated" id="2106" name="Google Shape;2106;p11"/>
          <p:cNvPicPr preferRelativeResize="0"/>
          <p:nvPr/>
        </p:nvPicPr>
        <p:blipFill rotWithShape="1">
          <a:blip r:embed="rId3">
            <a:alphaModFix/>
          </a:blip>
          <a:srcRect b="0" l="0" r="0" t="0"/>
          <a:stretch/>
        </p:blipFill>
        <p:spPr>
          <a:xfrm>
            <a:off x="3448187" y="1288603"/>
            <a:ext cx="4778895" cy="1654321"/>
          </a:xfrm>
          <a:prstGeom prst="rect">
            <a:avLst/>
          </a:prstGeom>
          <a:noFill/>
          <a:ln>
            <a:noFill/>
          </a:ln>
        </p:spPr>
      </p:pic>
      <p:sp>
        <p:nvSpPr>
          <p:cNvPr id="2107" name="Google Shape;2107;p11"/>
          <p:cNvSpPr txBox="1"/>
          <p:nvPr/>
        </p:nvSpPr>
        <p:spPr>
          <a:xfrm>
            <a:off x="1594633" y="3144103"/>
            <a:ext cx="83016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Ta có ma trận trên là ma trận đơn vị.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=&gt;           L</a:t>
            </a:r>
            <a:r>
              <a:rPr baseline="-25000" lang="en-US" sz="1800">
                <a:solidFill>
                  <a:schemeClr val="dk1"/>
                </a:solidFill>
                <a:latin typeface="Arial"/>
                <a:ea typeface="Arial"/>
                <a:cs typeface="Arial"/>
                <a:sym typeface="Arial"/>
              </a:rPr>
              <a:t>j</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a:t>
            </a:r>
            <a:endParaRPr/>
          </a:p>
        </p:txBody>
      </p:sp>
      <p:sp>
        <p:nvSpPr>
          <p:cNvPr id="2108" name="Google Shape;2108;p11"/>
          <p:cNvSpPr txBox="1"/>
          <p:nvPr/>
        </p:nvSpPr>
        <p:spPr>
          <a:xfrm>
            <a:off x="1" y="453482"/>
            <a:ext cx="3657854" cy="654205"/>
          </a:xfrm>
          <a:prstGeom prst="rect">
            <a:avLst/>
          </a:prstGeom>
          <a:solidFill>
            <a:srgbClr val="4F7478"/>
          </a:solidFill>
          <a:ln cap="flat" cmpd="sng" w="25400">
            <a:solidFill>
              <a:srgbClr val="4F747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300" u="none" cap="none" strike="noStrike">
                <a:solidFill>
                  <a:schemeClr val="lt1"/>
                </a:solidFill>
                <a:latin typeface="Amatic SC"/>
                <a:ea typeface="Amatic SC"/>
                <a:cs typeface="Amatic SC"/>
                <a:sym typeface="Amatic SC"/>
              </a:rPr>
              <a:t>     Công thức</a:t>
            </a:r>
            <a:endParaRPr b="1" i="0" sz="3300" u="none" cap="none" strike="noStrike">
              <a:solidFill>
                <a:schemeClr val="lt1"/>
              </a:solidFill>
              <a:latin typeface="Amatic SC"/>
              <a:ea typeface="Amatic SC"/>
              <a:cs typeface="Amatic SC"/>
              <a:sym typeface="Amatic SC"/>
            </a:endParaRPr>
          </a:p>
        </p:txBody>
      </p:sp>
      <p:sp>
        <p:nvSpPr>
          <p:cNvPr id="2109" name="Google Shape;2109;p11"/>
          <p:cNvSpPr/>
          <p:nvPr/>
        </p:nvSpPr>
        <p:spPr>
          <a:xfrm>
            <a:off x="3657855" y="453481"/>
            <a:ext cx="416312" cy="654205"/>
          </a:xfrm>
          <a:prstGeom prst="flowChartDelay">
            <a:avLst/>
          </a:prstGeom>
          <a:solidFill>
            <a:srgbClr val="4F7478"/>
          </a:solidFill>
          <a:ln cap="flat" cmpd="sng" w="25400">
            <a:solidFill>
              <a:srgbClr val="4F747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4F7478"/>
              </a:solidFill>
              <a:latin typeface="Arial"/>
              <a:ea typeface="Arial"/>
              <a:cs typeface="Arial"/>
              <a:sym typeface="Arial"/>
            </a:endParaRPr>
          </a:p>
        </p:txBody>
      </p:sp>
      <p:sp>
        <p:nvSpPr>
          <p:cNvPr id="2110" name="Google Shape;2110;p11"/>
          <p:cNvSpPr/>
          <p:nvPr/>
        </p:nvSpPr>
        <p:spPr>
          <a:xfrm>
            <a:off x="3392424" y="3637280"/>
            <a:ext cx="147320" cy="60452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1" name="Google Shape;2111;p11"/>
          <p:cNvSpPr txBox="1"/>
          <p:nvPr/>
        </p:nvSpPr>
        <p:spPr>
          <a:xfrm>
            <a:off x="3597275" y="3429635"/>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i≠j</a:t>
            </a:r>
            <a:endParaRPr/>
          </a:p>
        </p:txBody>
      </p:sp>
      <p:sp>
        <p:nvSpPr>
          <p:cNvPr id="2112" name="Google Shape;2112;p11"/>
          <p:cNvSpPr txBox="1"/>
          <p:nvPr/>
        </p:nvSpPr>
        <p:spPr>
          <a:xfrm>
            <a:off x="3597910" y="395859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     i=j</a:t>
            </a:r>
            <a:endParaRPr/>
          </a:p>
        </p:txBody>
      </p:sp>
      <p:sp>
        <p:nvSpPr>
          <p:cNvPr id="2113" name="Google Shape;2113;p11"/>
          <p:cNvSpPr txBox="1"/>
          <p:nvPr/>
        </p:nvSpPr>
        <p:spPr>
          <a:xfrm>
            <a:off x="1813560" y="4328160"/>
            <a:ext cx="675640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222222"/>
                </a:solidFill>
                <a:latin typeface="Arial"/>
                <a:ea typeface="Arial"/>
                <a:cs typeface="Arial"/>
                <a:sym typeface="Arial"/>
              </a:rPr>
              <a:t>Vì </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0</a:t>
            </a:r>
            <a:r>
              <a:rPr lang="en-US" sz="1800">
                <a:solidFill>
                  <a:srgbClr val="222222"/>
                </a:solidFill>
                <a:latin typeface="Cambria Math"/>
                <a:ea typeface="Cambria Math"/>
                <a:cs typeface="Cambria Math"/>
                <a:sym typeface="Cambria Math"/>
              </a:rPr>
              <a:t>, </a:t>
            </a:r>
            <a:r>
              <a:rPr lang="en-US" sz="1800">
                <a:solidFill>
                  <a:srgbClr val="222222"/>
                </a:solidFill>
                <a:latin typeface="Arial"/>
                <a:ea typeface="Arial"/>
                <a:cs typeface="Arial"/>
                <a:sym typeface="Arial"/>
              </a:rPr>
              <a:t> </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1</a:t>
            </a:r>
            <a:r>
              <a:rPr lang="en-US" sz="1800">
                <a:solidFill>
                  <a:srgbClr val="222222"/>
                </a:solidFill>
                <a:latin typeface="Cambria Math"/>
                <a:ea typeface="Cambria Math"/>
                <a:cs typeface="Cambria Math"/>
                <a:sym typeface="Cambria Math"/>
              </a:rPr>
              <a:t>,…,</a:t>
            </a:r>
            <a:r>
              <a:rPr lang="en-US" sz="1800">
                <a:solidFill>
                  <a:srgbClr val="222222"/>
                </a:solidFill>
                <a:latin typeface="Arial"/>
                <a:ea typeface="Arial"/>
                <a:cs typeface="Arial"/>
                <a:sym typeface="Arial"/>
              </a:rPr>
              <a:t> </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j-1</a:t>
            </a:r>
            <a:r>
              <a:rPr lang="en-US" sz="1800">
                <a:solidFill>
                  <a:srgbClr val="222222"/>
                </a:solidFill>
                <a:latin typeface="Cambria Math"/>
                <a:ea typeface="Cambria Math"/>
                <a:cs typeface="Cambria Math"/>
                <a:sym typeface="Cambria Math"/>
              </a:rPr>
              <a:t>, </a:t>
            </a:r>
            <a:r>
              <a:rPr lang="en-US" sz="1800">
                <a:solidFill>
                  <a:srgbClr val="222222"/>
                </a:solidFill>
                <a:latin typeface="Arial"/>
                <a:ea typeface="Arial"/>
                <a:cs typeface="Arial"/>
                <a:sym typeface="Arial"/>
              </a:rPr>
              <a:t> </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j+1</a:t>
            </a:r>
            <a:r>
              <a:rPr lang="en-US" sz="1800">
                <a:solidFill>
                  <a:srgbClr val="222222"/>
                </a:solidFill>
                <a:latin typeface="Cambria Math"/>
                <a:ea typeface="Cambria Math"/>
                <a:cs typeface="Cambria Math"/>
                <a:sym typeface="Cambria Math"/>
              </a:rPr>
              <a:t>, …, </a:t>
            </a:r>
            <a:r>
              <a:rPr lang="en-US" sz="1800">
                <a:solidFill>
                  <a:srgbClr val="222222"/>
                </a:solidFill>
                <a:latin typeface="Arial"/>
                <a:ea typeface="Arial"/>
                <a:cs typeface="Arial"/>
                <a:sym typeface="Arial"/>
              </a:rPr>
              <a:t> </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n</a:t>
            </a:r>
            <a:r>
              <a:rPr lang="en-US" sz="1800">
                <a:solidFill>
                  <a:srgbClr val="2C3E50"/>
                </a:solidFill>
                <a:latin typeface="Cambria Math"/>
                <a:ea typeface="Cambria Math"/>
                <a:cs typeface="Cambria Math"/>
                <a:sym typeface="Cambria Math"/>
              </a:rPr>
              <a:t> </a:t>
            </a:r>
            <a:r>
              <a:rPr lang="en-US" sz="1800">
                <a:solidFill>
                  <a:srgbClr val="222222"/>
                </a:solidFill>
                <a:latin typeface="Arial"/>
                <a:ea typeface="Arial"/>
                <a:cs typeface="Arial"/>
                <a:sym typeface="Arial"/>
              </a:rPr>
              <a:t>là nghiệm của </a:t>
            </a:r>
            <a:r>
              <a:rPr lang="en-US" sz="1800">
                <a:solidFill>
                  <a:schemeClr val="dk1"/>
                </a:solidFill>
                <a:latin typeface="Arial"/>
                <a:ea typeface="Arial"/>
                <a:cs typeface="Arial"/>
                <a:sym typeface="Arial"/>
              </a:rPr>
              <a:t>L</a:t>
            </a:r>
            <a:r>
              <a:rPr baseline="-25000" lang="en-US" sz="1800">
                <a:solidFill>
                  <a:schemeClr val="dk1"/>
                </a:solidFill>
                <a:latin typeface="Arial"/>
                <a:ea typeface="Arial"/>
                <a:cs typeface="Arial"/>
                <a:sym typeface="Arial"/>
              </a:rPr>
              <a:t>j</a:t>
            </a:r>
            <a:r>
              <a:rPr lang="en-US" sz="1800">
                <a:solidFill>
                  <a:schemeClr val="dk1"/>
                </a:solidFill>
                <a:latin typeface="Arial"/>
                <a:ea typeface="Arial"/>
                <a:cs typeface="Arial"/>
                <a:sym typeface="Arial"/>
              </a:rPr>
              <a:t>(x)</a:t>
            </a:r>
            <a:r>
              <a:rPr lang="en-US" sz="1800">
                <a:solidFill>
                  <a:srgbClr val="222222"/>
                </a:solidFill>
                <a:latin typeface="Cambria Math"/>
                <a:ea typeface="Cambria Math"/>
                <a:cs typeface="Cambria Math"/>
                <a:sym typeface="Cambria Math"/>
              </a:rPr>
              <a:t>=0</a:t>
            </a:r>
            <a:r>
              <a:rPr lang="en-US" sz="1800">
                <a:solidFill>
                  <a:srgbClr val="222222"/>
                </a:solidFill>
                <a:latin typeface="Arial"/>
                <a:ea typeface="Arial"/>
                <a:cs typeface="Arial"/>
                <a:sym typeface="Arial"/>
              </a:rPr>
              <a:t>, do đó</a:t>
            </a:r>
            <a:endParaRPr sz="1800">
              <a:solidFill>
                <a:srgbClr val="222222"/>
              </a:solidFill>
              <a:latin typeface="Arial"/>
              <a:ea typeface="Arial"/>
              <a:cs typeface="Arial"/>
              <a:sym typeface="Arial"/>
            </a:endParaRPr>
          </a:p>
        </p:txBody>
      </p:sp>
      <p:pic>
        <p:nvPicPr>
          <p:cNvPr descr="Text&#10;&#10;Description automatically generated" id="2114" name="Google Shape;2114;p11"/>
          <p:cNvPicPr preferRelativeResize="0"/>
          <p:nvPr/>
        </p:nvPicPr>
        <p:blipFill rotWithShape="1">
          <a:blip r:embed="rId4">
            <a:alphaModFix/>
          </a:blip>
          <a:srcRect b="36305" l="30497" r="36442" t="54917"/>
          <a:stretch/>
        </p:blipFill>
        <p:spPr>
          <a:xfrm>
            <a:off x="3449320" y="4892675"/>
            <a:ext cx="5100334" cy="7642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2"/>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1"/>
              </a:buClr>
              <a:buSzPts val="1600"/>
              <a:buFont typeface="Amatic SC"/>
              <a:buNone/>
            </a:pPr>
            <a:fld id="{00000000-1234-1234-1234-123412341234}" type="slidenum">
              <a:rPr lang="en-US"/>
              <a:t>‹#›</a:t>
            </a:fld>
            <a:endParaRPr/>
          </a:p>
        </p:txBody>
      </p:sp>
      <p:pic>
        <p:nvPicPr>
          <p:cNvPr descr="Graphical user interface, text&#10;&#10;Description automatically generated" id="2120" name="Google Shape;2120;p12"/>
          <p:cNvPicPr preferRelativeResize="0"/>
          <p:nvPr/>
        </p:nvPicPr>
        <p:blipFill rotWithShape="1">
          <a:blip r:embed="rId3">
            <a:alphaModFix/>
          </a:blip>
          <a:srcRect b="10595" l="27113" r="40385" t="36327"/>
          <a:stretch/>
        </p:blipFill>
        <p:spPr>
          <a:xfrm>
            <a:off x="3012440" y="915035"/>
            <a:ext cx="5618488" cy="5163309"/>
          </a:xfrm>
          <a:prstGeom prst="rect">
            <a:avLst/>
          </a:prstGeom>
          <a:noFill/>
          <a:ln>
            <a:noFill/>
          </a:ln>
        </p:spPr>
      </p:pic>
      <p:sp>
        <p:nvSpPr>
          <p:cNvPr id="2121" name="Google Shape;2121;p12"/>
          <p:cNvSpPr/>
          <p:nvPr/>
        </p:nvSpPr>
        <p:spPr>
          <a:xfrm>
            <a:off x="6959600" y="5501640"/>
            <a:ext cx="121920" cy="279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3"/>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1"/>
              </a:buClr>
              <a:buSzPts val="1600"/>
              <a:buFont typeface="Amatic SC"/>
              <a:buNone/>
            </a:pPr>
            <a:fld id="{00000000-1234-1234-1234-123412341234}" type="slidenum">
              <a:rPr lang="en-US"/>
              <a:t>‹#›</a:t>
            </a:fld>
            <a:endParaRPr/>
          </a:p>
        </p:txBody>
      </p:sp>
      <p:pic>
        <p:nvPicPr>
          <p:cNvPr descr="Text&#10;&#10;Description automatically generated" id="2127" name="Google Shape;2127;p13"/>
          <p:cNvPicPr preferRelativeResize="0"/>
          <p:nvPr/>
        </p:nvPicPr>
        <p:blipFill rotWithShape="1">
          <a:blip r:embed="rId3">
            <a:alphaModFix/>
          </a:blip>
          <a:srcRect b="1398" l="27006" r="26324" t="39179"/>
          <a:stretch/>
        </p:blipFill>
        <p:spPr>
          <a:xfrm>
            <a:off x="2052320" y="752475"/>
            <a:ext cx="7472694" cy="5351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4"/>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1"/>
              </a:buClr>
              <a:buSzPts val="1600"/>
              <a:buFont typeface="Amatic SC"/>
              <a:buNone/>
            </a:pPr>
            <a:fld id="{00000000-1234-1234-1234-123412341234}" type="slidenum">
              <a:rPr lang="en-US"/>
              <a:t>‹#›</a:t>
            </a:fld>
            <a:endParaRPr/>
          </a:p>
        </p:txBody>
      </p:sp>
      <p:graphicFrame>
        <p:nvGraphicFramePr>
          <p:cNvPr id="2133" name="Google Shape;2133;p14"/>
          <p:cNvGraphicFramePr/>
          <p:nvPr/>
        </p:nvGraphicFramePr>
        <p:xfrm>
          <a:off x="751840" y="2905760"/>
          <a:ext cx="3000000" cy="3000000"/>
        </p:xfrm>
        <a:graphic>
          <a:graphicData uri="http://schemas.openxmlformats.org/drawingml/2006/table">
            <a:tbl>
              <a:tblPr bandRow="1" firstRow="1">
                <a:noFill/>
                <a:tableStyleId>{F399586A-1285-47AC-997A-1FB7C51757CF}</a:tableStyleId>
              </a:tblPr>
              <a:tblGrid>
                <a:gridCol w="1642350"/>
                <a:gridCol w="1620950"/>
                <a:gridCol w="1631650"/>
                <a:gridCol w="1158250"/>
                <a:gridCol w="1346200"/>
                <a:gridCol w="1163325"/>
                <a:gridCol w="1849125"/>
              </a:tblGrid>
              <a:tr h="544825">
                <a:tc>
                  <a:txBody>
                    <a:bodyPr/>
                    <a:lstStyle/>
                    <a:p>
                      <a:pPr indent="0" lvl="0" marL="0" marR="0" rtl="0" algn="ctr">
                        <a:lnSpc>
                          <a:spcPct val="100000"/>
                        </a:lnSpc>
                        <a:spcBef>
                          <a:spcPts val="0"/>
                        </a:spcBef>
                        <a:spcAft>
                          <a:spcPts val="0"/>
                        </a:spcAft>
                        <a:buNone/>
                      </a:pPr>
                      <a:r>
                        <a:rPr lang="en-US" sz="1800" u="none" cap="none" strike="noStrike"/>
                        <a:t>x - x</a:t>
                      </a:r>
                      <a:r>
                        <a:rPr baseline="-25000" lang="en-US" sz="1800" u="none" cap="none" strike="noStrike"/>
                        <a:t>0</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0</a:t>
                      </a:r>
                      <a:r>
                        <a:rPr lang="en-US" sz="1800" u="none" cap="none" strike="noStrike"/>
                        <a:t> - x</a:t>
                      </a:r>
                      <a:r>
                        <a:rPr baseline="-25000" lang="en-US" sz="1800" u="none" cap="none" strike="noStrike"/>
                        <a:t>1</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0</a:t>
                      </a:r>
                      <a:r>
                        <a:rPr lang="en-US" sz="1800" u="none" cap="none" strike="noStrike"/>
                        <a:t> - x</a:t>
                      </a:r>
                      <a:r>
                        <a:rPr baseline="-25000" lang="en-US" sz="1800" u="none" cap="none" strike="noStrike"/>
                        <a:t>2</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0</a:t>
                      </a:r>
                      <a:r>
                        <a:rPr lang="en-US" sz="1800" u="none" cap="none" strike="noStrike"/>
                        <a:t> - x</a:t>
                      </a:r>
                      <a:r>
                        <a:rPr baseline="-25000" lang="en-US" sz="1800" u="none" cap="none" strike="noStrike"/>
                        <a:t>n</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D</a:t>
                      </a:r>
                      <a:r>
                        <a:rPr baseline="-25000" lang="en-US" sz="1800" u="none" cap="none" strike="noStrike"/>
                        <a:t>0</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y</a:t>
                      </a:r>
                      <a:r>
                        <a:rPr baseline="-25000" lang="en-US" sz="1800" u="none" cap="none" strike="noStrike"/>
                        <a:t>0</a:t>
                      </a:r>
                      <a:r>
                        <a:rPr lang="en-US" sz="1800" u="none" cap="none" strike="noStrike"/>
                        <a:t> /(D</a:t>
                      </a:r>
                      <a:r>
                        <a:rPr baseline="-25000" lang="en-US" sz="1800" u="none" cap="none" strike="noStrike"/>
                        <a:t>0</a:t>
                      </a:r>
                      <a:r>
                        <a:rPr lang="en-US" sz="1800" u="none" cap="none" strike="noStrike"/>
                        <a:t>(x-</a:t>
                      </a:r>
                      <a:r>
                        <a:rPr b="0" i="0" lang="en-US" sz="1800" u="none" cap="none" strike="noStrike">
                          <a:latin typeface="Arial"/>
                          <a:ea typeface="Arial"/>
                          <a:cs typeface="Arial"/>
                          <a:sym typeface="Arial"/>
                        </a:rPr>
                        <a:t>x</a:t>
                      </a:r>
                      <a:r>
                        <a:rPr b="0" baseline="-25000" i="0" lang="en-US" sz="1800" u="none" cap="none" strike="noStrike">
                          <a:latin typeface="Arial"/>
                          <a:ea typeface="Arial"/>
                          <a:cs typeface="Arial"/>
                          <a:sym typeface="Arial"/>
                        </a:rPr>
                        <a:t>0</a:t>
                      </a:r>
                      <a:r>
                        <a:rPr lang="en-US" sz="1800" u="none" cap="none" strike="noStrike"/>
                        <a:t>))</a:t>
                      </a:r>
                      <a:endParaRPr/>
                    </a:p>
                  </a:txBody>
                  <a:tcPr marT="9525" marB="45725" marR="68575" marL="68575" anchor="ctr"/>
                </a:tc>
              </a:tr>
              <a:tr h="544825">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1</a:t>
                      </a:r>
                      <a:r>
                        <a:rPr lang="en-US" sz="1800" u="none" cap="none" strike="noStrike"/>
                        <a:t>-x</a:t>
                      </a:r>
                      <a:r>
                        <a:rPr baseline="-25000" lang="en-US" sz="1800" u="none" cap="none" strike="noStrike"/>
                        <a:t>0</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 - x</a:t>
                      </a:r>
                      <a:r>
                        <a:rPr baseline="-25000" lang="en-US" sz="1800" u="none" cap="none" strike="noStrike"/>
                        <a:t>1</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1</a:t>
                      </a:r>
                      <a:r>
                        <a:rPr lang="en-US" sz="1800" u="none" cap="none" strike="noStrike"/>
                        <a:t> - x</a:t>
                      </a:r>
                      <a:r>
                        <a:rPr baseline="-25000" lang="en-US" sz="1800" u="none" cap="none" strike="noStrike"/>
                        <a:t>2</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1</a:t>
                      </a:r>
                      <a:r>
                        <a:rPr lang="en-US" sz="1800" u="none" cap="none" strike="noStrike"/>
                        <a:t> - x</a:t>
                      </a:r>
                      <a:r>
                        <a:rPr baseline="-25000" lang="en-US" sz="1800" u="none" cap="none" strike="noStrike"/>
                        <a:t>n</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D</a:t>
                      </a:r>
                      <a:r>
                        <a:rPr baseline="-25000" lang="en-US" sz="1800" u="none" cap="none" strike="noStrike"/>
                        <a:t>1</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y</a:t>
                      </a:r>
                      <a:r>
                        <a:rPr baseline="-25000" lang="en-US" sz="1800" u="none" cap="none" strike="noStrike"/>
                        <a:t>1</a:t>
                      </a:r>
                      <a:r>
                        <a:rPr lang="en-US" sz="1800" u="none" cap="none" strike="noStrike"/>
                        <a:t> /(D</a:t>
                      </a:r>
                      <a:r>
                        <a:rPr baseline="-25000" lang="en-US" sz="1800" u="none" cap="none" strike="noStrike"/>
                        <a:t>1</a:t>
                      </a:r>
                      <a:r>
                        <a:rPr lang="en-US" sz="1800" u="none" cap="none" strike="noStrike"/>
                        <a:t>(x-</a:t>
                      </a:r>
                      <a:r>
                        <a:rPr b="0" i="0" lang="en-US" sz="1800" u="none" cap="none" strike="noStrike">
                          <a:latin typeface="Arial"/>
                          <a:ea typeface="Arial"/>
                          <a:cs typeface="Arial"/>
                          <a:sym typeface="Arial"/>
                        </a:rPr>
                        <a:t>x</a:t>
                      </a:r>
                      <a:r>
                        <a:rPr b="0" baseline="-25000" i="0" lang="en-US" sz="1800" u="none" cap="none" strike="noStrike">
                          <a:latin typeface="Arial"/>
                          <a:ea typeface="Arial"/>
                          <a:cs typeface="Arial"/>
                          <a:sym typeface="Arial"/>
                        </a:rPr>
                        <a:t>1</a:t>
                      </a:r>
                      <a:r>
                        <a:rPr lang="en-US" sz="1800" u="none" cap="none" strike="noStrike"/>
                        <a:t>))</a:t>
                      </a:r>
                      <a:endParaRPr/>
                    </a:p>
                  </a:txBody>
                  <a:tcPr marT="9525" marB="45725" marR="68575" marL="68575" anchor="ctr"/>
                </a:tc>
              </a:tr>
              <a:tr h="544825">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2</a:t>
                      </a:r>
                      <a:r>
                        <a:rPr lang="en-US" sz="1800" u="none" cap="none" strike="noStrike"/>
                        <a:t>-x</a:t>
                      </a:r>
                      <a:r>
                        <a:rPr baseline="-25000" lang="en-US" sz="1800" u="none" cap="none" strike="noStrike"/>
                        <a:t>0</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2</a:t>
                      </a:r>
                      <a:r>
                        <a:rPr lang="en-US" sz="1800" u="none" cap="none" strike="noStrike"/>
                        <a:t> - x</a:t>
                      </a:r>
                      <a:r>
                        <a:rPr baseline="-25000" lang="en-US" sz="1800" u="none" cap="none" strike="noStrike"/>
                        <a:t>1</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 - x</a:t>
                      </a:r>
                      <a:r>
                        <a:rPr baseline="-25000" lang="en-US" sz="1800" u="none" cap="none" strike="noStrike"/>
                        <a:t>2</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2</a:t>
                      </a:r>
                      <a:r>
                        <a:rPr lang="en-US" sz="1800" u="none" cap="none" strike="noStrike"/>
                        <a:t> - x</a:t>
                      </a:r>
                      <a:r>
                        <a:rPr baseline="-25000" lang="en-US" sz="1800" u="none" cap="none" strike="noStrike"/>
                        <a:t>n</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D</a:t>
                      </a:r>
                      <a:r>
                        <a:rPr baseline="-25000" lang="en-US" sz="1800" u="none" cap="none" strike="noStrike"/>
                        <a:t>2</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y</a:t>
                      </a:r>
                      <a:r>
                        <a:rPr baseline="-25000" lang="en-US" sz="1800" u="none" cap="none" strike="noStrike"/>
                        <a:t>2</a:t>
                      </a:r>
                      <a:r>
                        <a:rPr lang="en-US" sz="1800" u="none" cap="none" strike="noStrike"/>
                        <a:t> /(D</a:t>
                      </a:r>
                      <a:r>
                        <a:rPr baseline="-25000" lang="en-US" sz="1800" u="none" cap="none" strike="noStrike"/>
                        <a:t>2</a:t>
                      </a:r>
                      <a:r>
                        <a:rPr lang="en-US" sz="1800" u="none" cap="none" strike="noStrike"/>
                        <a:t>(x-</a:t>
                      </a:r>
                      <a:r>
                        <a:rPr b="0" i="0" lang="en-US" sz="1800" u="none" cap="none" strike="noStrike">
                          <a:latin typeface="Arial"/>
                          <a:ea typeface="Arial"/>
                          <a:cs typeface="Arial"/>
                          <a:sym typeface="Arial"/>
                        </a:rPr>
                        <a:t>x</a:t>
                      </a:r>
                      <a:r>
                        <a:rPr b="0" baseline="-25000" i="0" lang="en-US" sz="1800" u="none" cap="none" strike="noStrike">
                          <a:latin typeface="Arial"/>
                          <a:ea typeface="Arial"/>
                          <a:cs typeface="Arial"/>
                          <a:sym typeface="Arial"/>
                        </a:rPr>
                        <a:t>3</a:t>
                      </a:r>
                      <a:r>
                        <a:rPr lang="en-US" sz="1800" u="none" cap="none" strike="noStrike"/>
                        <a:t>))</a:t>
                      </a:r>
                      <a:endParaRPr/>
                    </a:p>
                  </a:txBody>
                  <a:tcPr marT="9525" marB="45725" marR="68575" marL="68575" anchor="ctr"/>
                </a:tc>
              </a:tr>
              <a:tr h="544825">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l">
                        <a:lnSpc>
                          <a:spcPct val="100000"/>
                        </a:lnSpc>
                        <a:spcBef>
                          <a:spcPts val="0"/>
                        </a:spcBef>
                        <a:spcAft>
                          <a:spcPts val="0"/>
                        </a:spcAft>
                        <a:buNone/>
                      </a:pPr>
                      <a:br>
                        <a:rPr lang="en-US" sz="1900" u="none" cap="none" strike="noStrike"/>
                      </a:br>
                      <a:endParaRPr sz="1800" u="none" cap="none" strike="noStrike"/>
                    </a:p>
                  </a:txBody>
                  <a:tcPr marT="9525" marB="45725" marR="68575" marL="68575" anchor="ctr"/>
                </a:tc>
              </a:tr>
              <a:tr h="544825">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n</a:t>
                      </a:r>
                      <a:r>
                        <a:rPr lang="en-US" sz="1800" u="none" cap="none" strike="noStrike"/>
                        <a:t>-x</a:t>
                      </a:r>
                      <a:r>
                        <a:rPr baseline="-25000" lang="en-US" sz="1800" u="none" cap="none" strike="noStrike"/>
                        <a:t>0</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n</a:t>
                      </a:r>
                      <a:r>
                        <a:rPr lang="en-US" sz="1800" u="none" cap="none" strike="noStrike"/>
                        <a:t> - x</a:t>
                      </a:r>
                      <a:r>
                        <a:rPr baseline="-25000" lang="en-US" sz="1800" u="none" cap="none" strike="noStrike"/>
                        <a:t>1</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a:t>
                      </a:r>
                      <a:r>
                        <a:rPr baseline="-25000" lang="en-US" sz="1800" u="none" cap="none" strike="noStrike"/>
                        <a:t>n</a:t>
                      </a:r>
                      <a:r>
                        <a:rPr lang="en-US" sz="1800" u="none" cap="none" strike="noStrike"/>
                        <a:t> - x</a:t>
                      </a:r>
                      <a:r>
                        <a:rPr baseline="-25000" lang="en-US" sz="1800" u="none" cap="none" strike="noStrike"/>
                        <a:t>2</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a:t>
                      </a:r>
                      <a:endParaRPr/>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x - x</a:t>
                      </a:r>
                      <a:r>
                        <a:rPr baseline="-25000" lang="en-US" sz="1800" u="none" cap="none" strike="noStrike"/>
                        <a:t>n</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D</a:t>
                      </a:r>
                      <a:r>
                        <a:rPr baseline="-25000" lang="en-US" sz="1800" u="none" cap="none" strike="noStrike"/>
                        <a:t>n</a:t>
                      </a:r>
                      <a:endParaRPr sz="1800" u="none" cap="none" strike="noStrike"/>
                    </a:p>
                  </a:txBody>
                  <a:tcPr marT="9525" marB="45725" marR="68575" marL="68575" anchor="ctr"/>
                </a:tc>
                <a:tc>
                  <a:txBody>
                    <a:bodyPr/>
                    <a:lstStyle/>
                    <a:p>
                      <a:pPr indent="0" lvl="0" marL="0" marR="0" rtl="0" algn="ctr">
                        <a:lnSpc>
                          <a:spcPct val="100000"/>
                        </a:lnSpc>
                        <a:spcBef>
                          <a:spcPts val="0"/>
                        </a:spcBef>
                        <a:spcAft>
                          <a:spcPts val="0"/>
                        </a:spcAft>
                        <a:buNone/>
                      </a:pPr>
                      <a:r>
                        <a:rPr lang="en-US" sz="1800" u="none" cap="none" strike="noStrike"/>
                        <a:t>y</a:t>
                      </a:r>
                      <a:r>
                        <a:rPr baseline="-25000" lang="en-US" sz="1800" u="none" cap="none" strike="noStrike"/>
                        <a:t>n</a:t>
                      </a:r>
                      <a:r>
                        <a:rPr lang="en-US" sz="1800" u="none" cap="none" strike="noStrike"/>
                        <a:t> /(D</a:t>
                      </a:r>
                      <a:r>
                        <a:rPr baseline="-25000" lang="en-US" sz="1800" u="none" cap="none" strike="noStrike"/>
                        <a:t>n</a:t>
                      </a:r>
                      <a:r>
                        <a:rPr lang="en-US" sz="1800" u="none" cap="none" strike="noStrike"/>
                        <a:t>(x-</a:t>
                      </a:r>
                      <a:r>
                        <a:rPr b="0" i="0" lang="en-US" sz="1800" u="none" cap="none" strike="noStrike">
                          <a:latin typeface="Arial"/>
                          <a:ea typeface="Arial"/>
                          <a:cs typeface="Arial"/>
                          <a:sym typeface="Arial"/>
                        </a:rPr>
                        <a:t>x</a:t>
                      </a:r>
                      <a:r>
                        <a:rPr b="0" baseline="-25000" i="0" lang="en-US" sz="1800" u="none" cap="none" strike="noStrike">
                          <a:latin typeface="Arial"/>
                          <a:ea typeface="Arial"/>
                          <a:cs typeface="Arial"/>
                          <a:sym typeface="Arial"/>
                        </a:rPr>
                        <a:t>n</a:t>
                      </a:r>
                      <a:r>
                        <a:rPr lang="en-US" sz="1800" u="none" cap="none" strike="noStrike"/>
                        <a:t>))</a:t>
                      </a:r>
                      <a:endParaRPr/>
                    </a:p>
                  </a:txBody>
                  <a:tcPr marT="9525" marB="45725" marR="68575" marL="68575" anchor="ctr"/>
                </a:tc>
              </a:tr>
            </a:tbl>
          </a:graphicData>
        </a:graphic>
      </p:graphicFrame>
      <p:pic>
        <p:nvPicPr>
          <p:cNvPr descr="Text&#10;&#10;Description automatically generated" id="2134" name="Google Shape;2134;p14"/>
          <p:cNvPicPr preferRelativeResize="0"/>
          <p:nvPr/>
        </p:nvPicPr>
        <p:blipFill rotWithShape="1">
          <a:blip r:embed="rId3">
            <a:alphaModFix/>
          </a:blip>
          <a:srcRect b="13994" l="32180" r="34275" t="76637"/>
          <a:stretch/>
        </p:blipFill>
        <p:spPr>
          <a:xfrm>
            <a:off x="1549400" y="899795"/>
            <a:ext cx="5792790" cy="909726"/>
          </a:xfrm>
          <a:prstGeom prst="rect">
            <a:avLst/>
          </a:prstGeom>
          <a:noFill/>
          <a:ln>
            <a:noFill/>
          </a:ln>
        </p:spPr>
      </p:pic>
      <p:pic>
        <p:nvPicPr>
          <p:cNvPr descr="Text&#10;&#10;Description automatically generated" id="2135" name="Google Shape;2135;p14"/>
          <p:cNvPicPr preferRelativeResize="0"/>
          <p:nvPr/>
        </p:nvPicPr>
        <p:blipFill rotWithShape="1">
          <a:blip r:embed="rId3">
            <a:alphaModFix/>
          </a:blip>
          <a:srcRect b="5981" l="33799" r="45541" t="87359"/>
          <a:stretch/>
        </p:blipFill>
        <p:spPr>
          <a:xfrm>
            <a:off x="2743200" y="1991995"/>
            <a:ext cx="3841481" cy="696244"/>
          </a:xfrm>
          <a:prstGeom prst="rect">
            <a:avLst/>
          </a:prstGeom>
          <a:noFill/>
          <a:ln>
            <a:noFill/>
          </a:ln>
        </p:spPr>
      </p:pic>
      <p:sp>
        <p:nvSpPr>
          <p:cNvPr id="2136" name="Google Shape;2136;p14"/>
          <p:cNvSpPr txBox="1"/>
          <p:nvPr/>
        </p:nvSpPr>
        <p:spPr>
          <a:xfrm>
            <a:off x="2418080" y="5806440"/>
            <a:ext cx="7518400"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Cambria Math"/>
                <a:ea typeface="Cambria Math"/>
                <a:cs typeface="Cambria Math"/>
                <a:sym typeface="Cambria Math"/>
              </a:rPr>
              <a:t>D</a:t>
            </a:r>
            <a:r>
              <a:rPr baseline="-25000" lang="en-US" sz="1400">
                <a:solidFill>
                  <a:schemeClr val="dk1"/>
                </a:solidFill>
                <a:latin typeface="Cambria Math"/>
                <a:ea typeface="Cambria Math"/>
                <a:cs typeface="Cambria Math"/>
                <a:sym typeface="Cambria Math"/>
              </a:rPr>
              <a:t>i</a:t>
            </a:r>
            <a:r>
              <a:rPr lang="en-US" sz="1400">
                <a:solidFill>
                  <a:schemeClr val="dk1"/>
                </a:solidFill>
                <a:latin typeface="Cambria Math"/>
                <a:ea typeface="Cambria Math"/>
                <a:cs typeface="Cambria Math"/>
                <a:sym typeface="Cambria Math"/>
              </a:rPr>
              <a:t> (i=0,n) </a:t>
            </a:r>
            <a:r>
              <a:rPr lang="en-US" sz="1400">
                <a:solidFill>
                  <a:schemeClr val="dk1"/>
                </a:solidFill>
                <a:latin typeface="Arial"/>
                <a:ea typeface="Arial"/>
                <a:cs typeface="Arial"/>
                <a:sym typeface="Arial"/>
              </a:rPr>
              <a:t>là tích các phần tử của hàng tương ứng trừ phần tử trên đường chéo</a:t>
            </a:r>
            <a:endParaRPr/>
          </a:p>
          <a:p>
            <a:pPr indent="0" lvl="0" marL="0" marR="0" rtl="0" algn="just">
              <a:spcBef>
                <a:spcPts val="0"/>
              </a:spcBef>
              <a:spcAft>
                <a:spcPts val="0"/>
              </a:spcAft>
              <a:buNone/>
            </a:pPr>
            <a:r>
              <a:rPr lang="en-US" sz="1400">
                <a:solidFill>
                  <a:schemeClr val="dk1"/>
                </a:solidFill>
                <a:latin typeface="Cambria Math"/>
                <a:ea typeface="Cambria Math"/>
                <a:cs typeface="Cambria Math"/>
                <a:sym typeface="Cambria Math"/>
              </a:rPr>
              <a:t>     </a:t>
            </a:r>
            <a:r>
              <a:rPr lang="en-US" sz="1400">
                <a:solidFill>
                  <a:schemeClr val="dk1"/>
                </a:solidFill>
                <a:latin typeface="Arial"/>
                <a:ea typeface="Arial"/>
                <a:cs typeface="Arial"/>
                <a:sym typeface="Arial"/>
              </a:rPr>
              <a:t> là tích các phần tử trên đường chéo chính.</a:t>
            </a:r>
            <a:endParaRPr/>
          </a:p>
        </p:txBody>
      </p:sp>
      <p:pic>
        <p:nvPicPr>
          <p:cNvPr descr="A picture containing text&#10;&#10;Description automatically generated" id="2137" name="Google Shape;2137;p14"/>
          <p:cNvPicPr preferRelativeResize="0"/>
          <p:nvPr/>
        </p:nvPicPr>
        <p:blipFill rotWithShape="1">
          <a:blip r:embed="rId4">
            <a:alphaModFix/>
          </a:blip>
          <a:srcRect b="13279" l="29167" r="67280" t="83621"/>
          <a:stretch/>
        </p:blipFill>
        <p:spPr>
          <a:xfrm>
            <a:off x="2301240" y="6132195"/>
            <a:ext cx="442328" cy="2187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5"/>
          <p:cNvSpPr txBox="1"/>
          <p:nvPr>
            <p:ph idx="12" type="sldNum"/>
          </p:nvPr>
        </p:nvSpPr>
        <p:spPr>
          <a:xfrm>
            <a:off x="11665333" y="0"/>
            <a:ext cx="526400" cy="4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1"/>
              </a:buClr>
              <a:buSzPts val="1600"/>
              <a:buFont typeface="Amatic SC"/>
              <a:buNone/>
            </a:pPr>
            <a:fld id="{00000000-1234-1234-1234-123412341234}" type="slidenum">
              <a:rPr lang="en-US"/>
              <a:t>‹#›</a:t>
            </a:fld>
            <a:endParaRPr/>
          </a:p>
        </p:txBody>
      </p:sp>
      <p:sp>
        <p:nvSpPr>
          <p:cNvPr id="2143" name="Google Shape;2143;p15"/>
          <p:cNvSpPr txBox="1"/>
          <p:nvPr/>
        </p:nvSpPr>
        <p:spPr>
          <a:xfrm>
            <a:off x="1" y="453482"/>
            <a:ext cx="3657854" cy="654205"/>
          </a:xfrm>
          <a:prstGeom prst="rect">
            <a:avLst/>
          </a:prstGeom>
          <a:solidFill>
            <a:srgbClr val="4F7478"/>
          </a:solidFill>
          <a:ln cap="flat" cmpd="sng" w="25400">
            <a:solidFill>
              <a:srgbClr val="4F747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300" u="none" cap="none" strike="noStrike">
                <a:solidFill>
                  <a:schemeClr val="lt1"/>
                </a:solidFill>
                <a:latin typeface="Amatic SC"/>
                <a:ea typeface="Amatic SC"/>
                <a:cs typeface="Amatic SC"/>
                <a:sym typeface="Amatic SC"/>
              </a:rPr>
              <a:t>     Tính đúng đắn</a:t>
            </a:r>
            <a:endParaRPr b="1" i="0" sz="3300" u="none" cap="none" strike="noStrike">
              <a:solidFill>
                <a:schemeClr val="lt1"/>
              </a:solidFill>
              <a:latin typeface="Amatic SC"/>
              <a:ea typeface="Amatic SC"/>
              <a:cs typeface="Amatic SC"/>
              <a:sym typeface="Amatic SC"/>
            </a:endParaRPr>
          </a:p>
        </p:txBody>
      </p:sp>
      <p:sp>
        <p:nvSpPr>
          <p:cNvPr id="2144" name="Google Shape;2144;p15"/>
          <p:cNvSpPr/>
          <p:nvPr/>
        </p:nvSpPr>
        <p:spPr>
          <a:xfrm>
            <a:off x="3657855" y="453481"/>
            <a:ext cx="416312" cy="654205"/>
          </a:xfrm>
          <a:prstGeom prst="flowChartDelay">
            <a:avLst/>
          </a:prstGeom>
          <a:solidFill>
            <a:srgbClr val="4F7478"/>
          </a:solidFill>
          <a:ln cap="flat" cmpd="sng" w="25400">
            <a:solidFill>
              <a:srgbClr val="4F747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4F7478"/>
              </a:solidFill>
              <a:latin typeface="Arial"/>
              <a:ea typeface="Arial"/>
              <a:cs typeface="Arial"/>
              <a:sym typeface="Arial"/>
            </a:endParaRPr>
          </a:p>
        </p:txBody>
      </p:sp>
      <p:pic>
        <p:nvPicPr>
          <p:cNvPr descr="Text&#10;&#10;Description automatically generated" id="2145" name="Google Shape;2145;p15"/>
          <p:cNvPicPr preferRelativeResize="0"/>
          <p:nvPr/>
        </p:nvPicPr>
        <p:blipFill rotWithShape="1">
          <a:blip r:embed="rId3">
            <a:alphaModFix/>
          </a:blip>
          <a:srcRect b="16987" l="26721" r="42572" t="38994"/>
          <a:stretch/>
        </p:blipFill>
        <p:spPr>
          <a:xfrm>
            <a:off x="2702560" y="1458595"/>
            <a:ext cx="5666433" cy="45653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9" name="Shape 2149"/>
        <p:cNvGrpSpPr/>
        <p:nvPr/>
      </p:nvGrpSpPr>
      <p:grpSpPr>
        <a:xfrm>
          <a:off x="0" y="0"/>
          <a:ext cx="0" cy="0"/>
          <a:chOff x="0" y="0"/>
          <a:chExt cx="0" cy="0"/>
        </a:xfrm>
      </p:grpSpPr>
      <p:sp>
        <p:nvSpPr>
          <p:cNvPr id="2150" name="Google Shape;2150;p16"/>
          <p:cNvSpPr/>
          <p:nvPr/>
        </p:nvSpPr>
        <p:spPr>
          <a:xfrm>
            <a:off x="475488" y="0"/>
            <a:ext cx="10910292" cy="6858000"/>
          </a:xfrm>
          <a:prstGeom prst="rect">
            <a:avLst/>
          </a:prstGeom>
          <a:gradFill>
            <a:gsLst>
              <a:gs pos="0">
                <a:srgbClr val="165A82"/>
              </a:gs>
              <a:gs pos="25000">
                <a:srgbClr val="165A82"/>
              </a:gs>
              <a:gs pos="94000">
                <a:srgbClr val="494429"/>
              </a:gs>
              <a:gs pos="100000">
                <a:srgbClr val="494429"/>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51" name="Google Shape;2151;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52" name="Google Shape;2152;p16"/>
          <p:cNvSpPr txBox="1"/>
          <p:nvPr/>
        </p:nvSpPr>
        <p:spPr>
          <a:xfrm>
            <a:off x="3146121" y="1929575"/>
            <a:ext cx="6105194" cy="2031055"/>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6000">
                <a:solidFill>
                  <a:srgbClr val="FFFFFF"/>
                </a:solidFill>
                <a:latin typeface="Arial"/>
                <a:ea typeface="Arial"/>
                <a:cs typeface="Arial"/>
                <a:sym typeface="Arial"/>
              </a:rPr>
              <a:t>Sai số </a:t>
            </a:r>
            <a:endParaRPr b="1" sz="6000">
              <a:solidFill>
                <a:srgbClr val="FFFFFF"/>
              </a:solidFill>
              <a:latin typeface="Arial"/>
              <a:ea typeface="Arial"/>
              <a:cs typeface="Arial"/>
              <a:sym typeface="Arial"/>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pic>
        <p:nvPicPr>
          <p:cNvPr descr="Text&#10;&#10;Description automatically generated" id="2157" name="Google Shape;2157;p17"/>
          <p:cNvPicPr preferRelativeResize="0"/>
          <p:nvPr/>
        </p:nvPicPr>
        <p:blipFill rotWithShape="1">
          <a:blip r:embed="rId3">
            <a:alphaModFix/>
          </a:blip>
          <a:srcRect b="83790" l="37092" r="38017" t="7048"/>
          <a:stretch/>
        </p:blipFill>
        <p:spPr>
          <a:xfrm>
            <a:off x="2422744" y="1660613"/>
            <a:ext cx="7458989" cy="1545194"/>
          </a:xfrm>
          <a:prstGeom prst="rect">
            <a:avLst/>
          </a:prstGeom>
          <a:noFill/>
          <a:ln>
            <a:noFill/>
          </a:ln>
        </p:spPr>
      </p:pic>
      <p:sp>
        <p:nvSpPr>
          <p:cNvPr id="2158" name="Google Shape;2158;p17"/>
          <p:cNvSpPr/>
          <p:nvPr/>
        </p:nvSpPr>
        <p:spPr>
          <a:xfrm>
            <a:off x="4892459" y="1891431"/>
            <a:ext cx="2171177" cy="594987"/>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9" name="Google Shape;2159;p17"/>
          <p:cNvSpPr txBox="1"/>
          <p:nvPr/>
        </p:nvSpPr>
        <p:spPr>
          <a:xfrm>
            <a:off x="1761864" y="932015"/>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Sai số phương pháp </a:t>
            </a:r>
            <a:endParaRPr b="1" sz="1800">
              <a:solidFill>
                <a:schemeClr val="dk1"/>
              </a:solidFill>
              <a:latin typeface="Arial"/>
              <a:ea typeface="Arial"/>
              <a:cs typeface="Arial"/>
              <a:sym typeface="Arial"/>
            </a:endParaRPr>
          </a:p>
        </p:txBody>
      </p:sp>
      <p:sp>
        <p:nvSpPr>
          <p:cNvPr id="2160" name="Google Shape;2160;p17"/>
          <p:cNvSpPr txBox="1"/>
          <p:nvPr/>
        </p:nvSpPr>
        <p:spPr>
          <a:xfrm>
            <a:off x="1795137" y="3606191"/>
            <a:ext cx="8082417"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Phần dư sẽ rất lớn nếu x nằm ngoài đoạn [x0,xn], do đó dùng công thức nội suy để thực hiện phép ngoại suy sẽ mắc phải sai số lớn.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Phép nội suy có độ chính xác cao đối với các đoạn [xi,xi+1] ở trung tâm và độ chính xác thấp đối với các đoạn rìa ngoài.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18"/>
          <p:cNvSpPr txBox="1"/>
          <p:nvPr/>
        </p:nvSpPr>
        <p:spPr>
          <a:xfrm>
            <a:off x="439078" y="4908700"/>
            <a:ext cx="5334882" cy="1538883"/>
          </a:xfrm>
          <a:prstGeom prst="rect">
            <a:avLst/>
          </a:prstGeom>
          <a:noFill/>
          <a:ln>
            <a:noFill/>
          </a:ln>
        </p:spPr>
        <p:txBody>
          <a:bodyPr anchorCtr="0" anchor="ctr" bIns="0" lIns="36000" spcFirstLastPara="1" rIns="36000" wrap="square" tIns="0">
            <a:spAutoFit/>
          </a:bodyPr>
          <a:lstStyle/>
          <a:p>
            <a:pPr indent="0" lvl="0" marL="0" marR="0" rtl="0" algn="l">
              <a:spcBef>
                <a:spcPts val="0"/>
              </a:spcBef>
              <a:spcAft>
                <a:spcPts val="0"/>
              </a:spcAft>
              <a:buNone/>
            </a:pPr>
            <a:r>
              <a:rPr lang="en-US" sz="5000">
                <a:solidFill>
                  <a:schemeClr val="lt1"/>
                </a:solidFill>
                <a:latin typeface="MS Gothic"/>
                <a:ea typeface="MS Gothic"/>
                <a:cs typeface="MS Gothic"/>
                <a:sym typeface="MS Gothic"/>
              </a:rPr>
              <a:t>Algorithm </a:t>
            </a:r>
            <a:endParaRPr/>
          </a:p>
          <a:p>
            <a:pPr indent="0" lvl="0" marL="0" marR="0" rtl="0" algn="l">
              <a:spcBef>
                <a:spcPts val="0"/>
              </a:spcBef>
              <a:spcAft>
                <a:spcPts val="0"/>
              </a:spcAft>
              <a:buNone/>
            </a:pPr>
            <a:r>
              <a:rPr lang="en-US" sz="5000">
                <a:solidFill>
                  <a:schemeClr val="lt1"/>
                </a:solidFill>
                <a:latin typeface="MS Gothic"/>
                <a:ea typeface="MS Gothic"/>
                <a:cs typeface="MS Gothic"/>
                <a:sym typeface="MS Gothic"/>
              </a:rPr>
              <a:t>&amp; Example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
          <p:cNvSpPr/>
          <p:nvPr/>
        </p:nvSpPr>
        <p:spPr>
          <a:xfrm>
            <a:off x="6106651" y="293611"/>
            <a:ext cx="5636534" cy="6270778"/>
          </a:xfrm>
          <a:prstGeom prst="roundRect">
            <a:avLst>
              <a:gd fmla="val 1286" name="adj"/>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001" name="Google Shape;2001;p2"/>
          <p:cNvGrpSpPr/>
          <p:nvPr/>
        </p:nvGrpSpPr>
        <p:grpSpPr>
          <a:xfrm>
            <a:off x="6305942" y="1681595"/>
            <a:ext cx="5419664" cy="777510"/>
            <a:chOff x="6102442" y="1483456"/>
            <a:chExt cx="5419664" cy="777510"/>
          </a:xfrm>
        </p:grpSpPr>
        <p:sp>
          <p:nvSpPr>
            <p:cNvPr id="2002" name="Google Shape;2002;p2"/>
            <p:cNvSpPr txBox="1"/>
            <p:nvPr/>
          </p:nvSpPr>
          <p:spPr>
            <a:xfrm>
              <a:off x="6941701" y="1678152"/>
              <a:ext cx="4580405"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i="0" lang="en-US" sz="2700" u="none" cap="none" strike="noStrike">
                  <a:solidFill>
                    <a:schemeClr val="lt1"/>
                  </a:solidFill>
                  <a:latin typeface="Arial"/>
                  <a:ea typeface="Arial"/>
                  <a:cs typeface="Arial"/>
                  <a:sym typeface="Arial"/>
                </a:rPr>
                <a:t> Ý tưởng</a:t>
              </a:r>
              <a:endParaRPr b="1" sz="2700">
                <a:solidFill>
                  <a:schemeClr val="lt1"/>
                </a:solidFill>
                <a:latin typeface="Arial"/>
                <a:ea typeface="Arial"/>
                <a:cs typeface="Arial"/>
                <a:sym typeface="Arial"/>
              </a:endParaRPr>
            </a:p>
          </p:txBody>
        </p:sp>
        <p:sp>
          <p:nvSpPr>
            <p:cNvPr id="2003" name="Google Shape;2003;p2"/>
            <p:cNvSpPr txBox="1"/>
            <p:nvPr/>
          </p:nvSpPr>
          <p:spPr>
            <a:xfrm>
              <a:off x="6102442" y="1483456"/>
              <a:ext cx="981106" cy="77751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01</a:t>
              </a:r>
              <a:endParaRPr b="1" sz="4400">
                <a:solidFill>
                  <a:schemeClr val="lt1"/>
                </a:solidFill>
                <a:latin typeface="Arial"/>
                <a:ea typeface="Arial"/>
                <a:cs typeface="Arial"/>
                <a:sym typeface="Arial"/>
              </a:endParaRPr>
            </a:p>
          </p:txBody>
        </p:sp>
      </p:grpSp>
      <p:grpSp>
        <p:nvGrpSpPr>
          <p:cNvPr id="2004" name="Google Shape;2004;p2"/>
          <p:cNvGrpSpPr/>
          <p:nvPr/>
        </p:nvGrpSpPr>
        <p:grpSpPr>
          <a:xfrm>
            <a:off x="6305942" y="2651900"/>
            <a:ext cx="5425480" cy="777510"/>
            <a:chOff x="6102442" y="1483456"/>
            <a:chExt cx="5425480" cy="777510"/>
          </a:xfrm>
        </p:grpSpPr>
        <p:sp>
          <p:nvSpPr>
            <p:cNvPr id="2005" name="Google Shape;2005;p2"/>
            <p:cNvSpPr txBox="1"/>
            <p:nvPr/>
          </p:nvSpPr>
          <p:spPr>
            <a:xfrm>
              <a:off x="7046403" y="1678152"/>
              <a:ext cx="4481519"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Công thức &amp; Chứng minh</a:t>
              </a:r>
              <a:endParaRPr sz="1800">
                <a:solidFill>
                  <a:schemeClr val="lt1"/>
                </a:solidFill>
                <a:latin typeface="Arial"/>
                <a:ea typeface="Arial"/>
                <a:cs typeface="Arial"/>
                <a:sym typeface="Arial"/>
              </a:endParaRPr>
            </a:p>
          </p:txBody>
        </p:sp>
        <p:sp>
          <p:nvSpPr>
            <p:cNvPr id="2006" name="Google Shape;2006;p2"/>
            <p:cNvSpPr txBox="1"/>
            <p:nvPr/>
          </p:nvSpPr>
          <p:spPr>
            <a:xfrm>
              <a:off x="6102442" y="1483456"/>
              <a:ext cx="981106" cy="77751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02</a:t>
              </a:r>
              <a:endParaRPr b="1" sz="4400">
                <a:solidFill>
                  <a:schemeClr val="lt1"/>
                </a:solidFill>
                <a:latin typeface="Arial"/>
                <a:ea typeface="Arial"/>
                <a:cs typeface="Arial"/>
                <a:sym typeface="Arial"/>
              </a:endParaRPr>
            </a:p>
          </p:txBody>
        </p:sp>
      </p:grpSp>
      <p:grpSp>
        <p:nvGrpSpPr>
          <p:cNvPr id="2007" name="Google Shape;2007;p2"/>
          <p:cNvGrpSpPr/>
          <p:nvPr/>
        </p:nvGrpSpPr>
        <p:grpSpPr>
          <a:xfrm>
            <a:off x="6271041" y="3622205"/>
            <a:ext cx="5419664" cy="1118026"/>
            <a:chOff x="6102442" y="1483456"/>
            <a:chExt cx="5419664" cy="1118026"/>
          </a:xfrm>
        </p:grpSpPr>
        <p:sp>
          <p:nvSpPr>
            <p:cNvPr id="2008" name="Google Shape;2008;p2"/>
            <p:cNvSpPr txBox="1"/>
            <p:nvPr/>
          </p:nvSpPr>
          <p:spPr>
            <a:xfrm>
              <a:off x="7081304" y="1678152"/>
              <a:ext cx="4440802" cy="92333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Sai số</a:t>
              </a:r>
              <a:endParaRPr b="1" sz="2700">
                <a:solidFill>
                  <a:schemeClr val="lt1"/>
                </a:solidFill>
                <a:latin typeface="Arial"/>
                <a:ea typeface="Arial"/>
                <a:cs typeface="Arial"/>
                <a:sym typeface="Arial"/>
              </a:endParaRPr>
            </a:p>
            <a:p>
              <a:pPr indent="0" lvl="0" marL="0" marR="0" rtl="0" algn="l">
                <a:spcBef>
                  <a:spcPts val="0"/>
                </a:spcBef>
                <a:spcAft>
                  <a:spcPts val="0"/>
                </a:spcAft>
                <a:buNone/>
              </a:pPr>
              <a:r>
                <a:t/>
              </a:r>
              <a:endParaRPr b="1" sz="2700">
                <a:solidFill>
                  <a:schemeClr val="lt1"/>
                </a:solidFill>
                <a:latin typeface="Arial"/>
                <a:ea typeface="Arial"/>
                <a:cs typeface="Arial"/>
                <a:sym typeface="Arial"/>
              </a:endParaRPr>
            </a:p>
          </p:txBody>
        </p:sp>
        <p:sp>
          <p:nvSpPr>
            <p:cNvPr id="2009" name="Google Shape;2009;p2"/>
            <p:cNvSpPr txBox="1"/>
            <p:nvPr/>
          </p:nvSpPr>
          <p:spPr>
            <a:xfrm>
              <a:off x="6102442" y="1483456"/>
              <a:ext cx="981106" cy="77751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03</a:t>
              </a:r>
              <a:endParaRPr b="1" sz="4400">
                <a:solidFill>
                  <a:schemeClr val="lt1"/>
                </a:solidFill>
                <a:latin typeface="Arial"/>
                <a:ea typeface="Arial"/>
                <a:cs typeface="Arial"/>
                <a:sym typeface="Arial"/>
              </a:endParaRPr>
            </a:p>
          </p:txBody>
        </p:sp>
      </p:grpSp>
      <p:grpSp>
        <p:nvGrpSpPr>
          <p:cNvPr id="2010" name="Google Shape;2010;p2"/>
          <p:cNvGrpSpPr/>
          <p:nvPr/>
        </p:nvGrpSpPr>
        <p:grpSpPr>
          <a:xfrm>
            <a:off x="6271041" y="4586693"/>
            <a:ext cx="5419663" cy="777510"/>
            <a:chOff x="6102442" y="1483456"/>
            <a:chExt cx="5419663" cy="777510"/>
          </a:xfrm>
        </p:grpSpPr>
        <p:sp>
          <p:nvSpPr>
            <p:cNvPr id="2011" name="Google Shape;2011;p2"/>
            <p:cNvSpPr txBox="1"/>
            <p:nvPr/>
          </p:nvSpPr>
          <p:spPr>
            <a:xfrm>
              <a:off x="7092937" y="1678152"/>
              <a:ext cx="4429169"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Thuật toán &amp; Ví dụ</a:t>
              </a:r>
              <a:endParaRPr b="1" sz="2700">
                <a:solidFill>
                  <a:schemeClr val="lt1"/>
                </a:solidFill>
                <a:latin typeface="Arial"/>
                <a:ea typeface="Arial"/>
                <a:cs typeface="Arial"/>
                <a:sym typeface="Arial"/>
              </a:endParaRPr>
            </a:p>
          </p:txBody>
        </p:sp>
        <p:sp>
          <p:nvSpPr>
            <p:cNvPr id="2012" name="Google Shape;2012;p2"/>
            <p:cNvSpPr txBox="1"/>
            <p:nvPr/>
          </p:nvSpPr>
          <p:spPr>
            <a:xfrm>
              <a:off x="6102442" y="1483456"/>
              <a:ext cx="981106" cy="77751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04</a:t>
              </a:r>
              <a:endParaRPr b="1" sz="4400">
                <a:solidFill>
                  <a:schemeClr val="lt1"/>
                </a:solidFill>
                <a:latin typeface="Arial"/>
                <a:ea typeface="Arial"/>
                <a:cs typeface="Arial"/>
                <a:sym typeface="Arial"/>
              </a:endParaRPr>
            </a:p>
          </p:txBody>
        </p:sp>
      </p:grpSp>
      <p:sp>
        <p:nvSpPr>
          <p:cNvPr id="2013" name="Google Shape;2013;p2"/>
          <p:cNvSpPr txBox="1"/>
          <p:nvPr/>
        </p:nvSpPr>
        <p:spPr>
          <a:xfrm>
            <a:off x="6303906" y="419690"/>
            <a:ext cx="4989896" cy="13234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4000" cap="none">
                <a:solidFill>
                  <a:schemeClr val="lt1"/>
                </a:solidFill>
                <a:latin typeface="Arial"/>
                <a:ea typeface="Arial"/>
                <a:cs typeface="Arial"/>
                <a:sym typeface="Arial"/>
              </a:rPr>
              <a:t>LAGRANGIAN </a:t>
            </a:r>
            <a:endParaRPr sz="4000">
              <a:solidFill>
                <a:schemeClr val="lt1"/>
              </a:solidFill>
              <a:latin typeface="Arial"/>
              <a:ea typeface="Arial"/>
              <a:cs typeface="Arial"/>
              <a:sym typeface="Arial"/>
            </a:endParaRPr>
          </a:p>
          <a:p>
            <a:pPr indent="0" lvl="0" marL="0" marR="0" rtl="0" algn="ctr">
              <a:spcBef>
                <a:spcPts val="0"/>
              </a:spcBef>
              <a:spcAft>
                <a:spcPts val="0"/>
              </a:spcAft>
              <a:buNone/>
            </a:pPr>
            <a:r>
              <a:rPr lang="en-US" sz="4000" cap="none">
                <a:solidFill>
                  <a:schemeClr val="lt1"/>
                </a:solidFill>
                <a:latin typeface="Arial"/>
                <a:ea typeface="Arial"/>
                <a:cs typeface="Arial"/>
                <a:sym typeface="Arial"/>
              </a:rPr>
              <a:t>INTERPOLATION</a:t>
            </a:r>
            <a:endParaRPr sz="4000">
              <a:solidFill>
                <a:schemeClr val="lt1"/>
              </a:solidFill>
              <a:latin typeface="Arial"/>
              <a:ea typeface="Arial"/>
              <a:cs typeface="Arial"/>
              <a:sym typeface="Arial"/>
            </a:endParaRPr>
          </a:p>
        </p:txBody>
      </p:sp>
      <p:grpSp>
        <p:nvGrpSpPr>
          <p:cNvPr id="2014" name="Google Shape;2014;p2"/>
          <p:cNvGrpSpPr/>
          <p:nvPr/>
        </p:nvGrpSpPr>
        <p:grpSpPr>
          <a:xfrm>
            <a:off x="6305941" y="5523196"/>
            <a:ext cx="5419664" cy="777510"/>
            <a:chOff x="6102442" y="1483456"/>
            <a:chExt cx="5419664" cy="777510"/>
          </a:xfrm>
        </p:grpSpPr>
        <p:sp>
          <p:nvSpPr>
            <p:cNvPr id="2015" name="Google Shape;2015;p2"/>
            <p:cNvSpPr txBox="1"/>
            <p:nvPr/>
          </p:nvSpPr>
          <p:spPr>
            <a:xfrm>
              <a:off x="7116204" y="1678152"/>
              <a:ext cx="4405902"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Thảo luận</a:t>
              </a:r>
              <a:endParaRPr sz="1800">
                <a:solidFill>
                  <a:schemeClr val="lt1"/>
                </a:solidFill>
                <a:latin typeface="Arial"/>
                <a:ea typeface="Arial"/>
                <a:cs typeface="Arial"/>
                <a:sym typeface="Arial"/>
              </a:endParaRPr>
            </a:p>
          </p:txBody>
        </p:sp>
        <p:sp>
          <p:nvSpPr>
            <p:cNvPr id="2016" name="Google Shape;2016;p2"/>
            <p:cNvSpPr txBox="1"/>
            <p:nvPr/>
          </p:nvSpPr>
          <p:spPr>
            <a:xfrm>
              <a:off x="6102442" y="1483456"/>
              <a:ext cx="981106" cy="77751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05</a:t>
              </a:r>
              <a:endParaRPr b="1" sz="4400">
                <a:solidFill>
                  <a:schemeClr val="lt1"/>
                </a:solidFill>
                <a:latin typeface="Arial"/>
                <a:ea typeface="Arial"/>
                <a:cs typeface="Arial"/>
                <a:sym typeface="Arial"/>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20"/>
          <p:cNvSpPr/>
          <p:nvPr/>
        </p:nvSpPr>
        <p:spPr>
          <a:xfrm>
            <a:off x="257175" y="245269"/>
            <a:ext cx="11677650" cy="6367462"/>
          </a:xfrm>
          <a:prstGeom prst="roundRect">
            <a:avLst>
              <a:gd fmla="val 1203" name="adj"/>
            </a:avLst>
          </a:prstGeom>
          <a:solidFill>
            <a:schemeClr val="dk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5" name="Google Shape;2175;p20"/>
          <p:cNvSpPr txBox="1"/>
          <p:nvPr/>
        </p:nvSpPr>
        <p:spPr>
          <a:xfrm>
            <a:off x="498454" y="4564110"/>
            <a:ext cx="3644922" cy="1800226"/>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5000"/>
              <a:buFont typeface="Arial"/>
              <a:buNone/>
            </a:pPr>
            <a:r>
              <a:rPr b="1" lang="en-US" sz="5000">
                <a:solidFill>
                  <a:schemeClr val="lt1"/>
                </a:solidFill>
                <a:latin typeface="MS Gothic"/>
                <a:ea typeface="MS Gothic"/>
                <a:cs typeface="MS Gothic"/>
                <a:sym typeface="MS Gothic"/>
              </a:rPr>
              <a:t>Thảo luận</a:t>
            </a:r>
            <a:endParaRPr b="1" sz="5000">
              <a:solidFill>
                <a:schemeClr val="lt1"/>
              </a:solidFill>
              <a:latin typeface="MS Gothic"/>
              <a:ea typeface="MS Gothic"/>
              <a:cs typeface="MS Gothic"/>
              <a:sym typeface="MS Gothic"/>
            </a:endParaRPr>
          </a:p>
        </p:txBody>
      </p:sp>
      <p:grpSp>
        <p:nvGrpSpPr>
          <p:cNvPr id="2176" name="Google Shape;2176;p20"/>
          <p:cNvGrpSpPr/>
          <p:nvPr/>
        </p:nvGrpSpPr>
        <p:grpSpPr>
          <a:xfrm>
            <a:off x="7470482" y="592457"/>
            <a:ext cx="3948744" cy="5189772"/>
            <a:chOff x="4871865" y="1777141"/>
            <a:chExt cx="3630109" cy="4954852"/>
          </a:xfrm>
        </p:grpSpPr>
        <p:sp>
          <p:nvSpPr>
            <p:cNvPr id="2177" name="Google Shape;2177;p20"/>
            <p:cNvSpPr txBox="1"/>
            <p:nvPr/>
          </p:nvSpPr>
          <p:spPr>
            <a:xfrm>
              <a:off x="4871866" y="2118630"/>
              <a:ext cx="3630108" cy="46133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2200">
                <a:solidFill>
                  <a:schemeClr val="lt1"/>
                </a:solidFill>
                <a:latin typeface="Arial"/>
                <a:ea typeface="Arial"/>
                <a:cs typeface="Arial"/>
                <a:sym typeface="Arial"/>
              </a:endParaRPr>
            </a:p>
            <a:p>
              <a:pPr indent="0" lvl="0" marL="0" marR="0" rtl="0" algn="just">
                <a:spcBef>
                  <a:spcPts val="0"/>
                </a:spcBef>
                <a:spcAft>
                  <a:spcPts val="0"/>
                </a:spcAft>
                <a:buNone/>
              </a:pPr>
              <a:r>
                <a:rPr lang="en-US" sz="2200">
                  <a:solidFill>
                    <a:schemeClr val="lt1"/>
                  </a:solidFill>
                  <a:latin typeface="Arial"/>
                  <a:ea typeface="Arial"/>
                  <a:cs typeface="Arial"/>
                  <a:sym typeface="Arial"/>
                </a:rPr>
                <a:t>Sai số của đa thức nội suy phụ thuộc vào các mốc nội suy. Do đó ta không thể khống chế được sai số như mong muốn. Thậm chí, sai số có thể tiến đến vô cùng.</a:t>
              </a:r>
              <a:endParaRPr sz="2200">
                <a:solidFill>
                  <a:schemeClr val="lt1"/>
                </a:solidFill>
                <a:latin typeface="Arial"/>
                <a:ea typeface="Arial"/>
                <a:cs typeface="Arial"/>
                <a:sym typeface="Arial"/>
              </a:endParaRPr>
            </a:p>
            <a:p>
              <a:pPr indent="0" lvl="0" marL="0" marR="0" rtl="0" algn="l">
                <a:spcBef>
                  <a:spcPts val="0"/>
                </a:spcBef>
                <a:spcAft>
                  <a:spcPts val="0"/>
                </a:spcAft>
                <a:buNone/>
              </a:pPr>
              <a:r>
                <a:t/>
              </a:r>
              <a:endParaRPr sz="2200">
                <a:solidFill>
                  <a:schemeClr val="lt1"/>
                </a:solidFill>
                <a:latin typeface="Arial"/>
                <a:ea typeface="Arial"/>
                <a:cs typeface="Arial"/>
                <a:sym typeface="Arial"/>
              </a:endParaRPr>
            </a:p>
            <a:p>
              <a:pPr indent="0" lvl="0" marL="0" marR="0" rtl="0" algn="l">
                <a:spcBef>
                  <a:spcPts val="0"/>
                </a:spcBef>
                <a:spcAft>
                  <a:spcPts val="0"/>
                </a:spcAft>
                <a:buNone/>
              </a:pPr>
              <a:r>
                <a:rPr lang="en-US" sz="2200">
                  <a:solidFill>
                    <a:schemeClr val="lt1"/>
                  </a:solidFill>
                  <a:latin typeface="Arial"/>
                  <a:ea typeface="Arial"/>
                  <a:cs typeface="Arial"/>
                  <a:sym typeface="Arial"/>
                </a:rPr>
                <a:t>Khi bổ sung thêm mốc nội suy ta phải tính toán lại từ đầu chứ không thể dùng được kết quả tính toán. Điều này gây bất lợi với các bài toán có số lượng mốc nội suy lớn</a:t>
              </a:r>
              <a:endParaRPr sz="2200">
                <a:solidFill>
                  <a:schemeClr val="lt1"/>
                </a:solidFill>
                <a:latin typeface="Arial"/>
                <a:ea typeface="Arial"/>
                <a:cs typeface="Arial"/>
                <a:sym typeface="Arial"/>
              </a:endParaRPr>
            </a:p>
          </p:txBody>
        </p:sp>
        <p:sp>
          <p:nvSpPr>
            <p:cNvPr id="2178" name="Google Shape;2178;p20"/>
            <p:cNvSpPr txBox="1"/>
            <p:nvPr/>
          </p:nvSpPr>
          <p:spPr>
            <a:xfrm>
              <a:off x="4871865" y="1777141"/>
              <a:ext cx="3630108"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Nhược điểm</a:t>
              </a:r>
              <a:endParaRPr b="1" sz="2600">
                <a:solidFill>
                  <a:schemeClr val="lt1"/>
                </a:solidFill>
                <a:latin typeface="Arial"/>
                <a:ea typeface="Arial"/>
                <a:cs typeface="Arial"/>
                <a:sym typeface="Arial"/>
              </a:endParaRPr>
            </a:p>
          </p:txBody>
        </p:sp>
      </p:grpSp>
      <p:grpSp>
        <p:nvGrpSpPr>
          <p:cNvPr id="2179" name="Google Shape;2179;p20"/>
          <p:cNvGrpSpPr/>
          <p:nvPr/>
        </p:nvGrpSpPr>
        <p:grpSpPr>
          <a:xfrm>
            <a:off x="4218344" y="628075"/>
            <a:ext cx="3186743" cy="2683529"/>
            <a:chOff x="822207" y="1777142"/>
            <a:chExt cx="3630108" cy="2683529"/>
          </a:xfrm>
        </p:grpSpPr>
        <p:sp>
          <p:nvSpPr>
            <p:cNvPr id="2180" name="Google Shape;2180;p20"/>
            <p:cNvSpPr txBox="1"/>
            <p:nvPr/>
          </p:nvSpPr>
          <p:spPr>
            <a:xfrm>
              <a:off x="822207" y="1777142"/>
              <a:ext cx="3630108"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Ưu điểm</a:t>
              </a:r>
              <a:endParaRPr b="1" sz="2600">
                <a:solidFill>
                  <a:schemeClr val="lt1"/>
                </a:solidFill>
                <a:latin typeface="Arial"/>
                <a:ea typeface="Arial"/>
                <a:cs typeface="Arial"/>
                <a:sym typeface="Arial"/>
              </a:endParaRPr>
            </a:p>
          </p:txBody>
        </p:sp>
        <p:sp>
          <p:nvSpPr>
            <p:cNvPr id="2181" name="Google Shape;2181;p20"/>
            <p:cNvSpPr txBox="1"/>
            <p:nvPr/>
          </p:nvSpPr>
          <p:spPr>
            <a:xfrm>
              <a:off x="839567" y="2337013"/>
              <a:ext cx="3612748"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Arial"/>
                  <a:ea typeface="Arial"/>
                  <a:cs typeface="Arial"/>
                  <a:sym typeface="Arial"/>
                </a:rPr>
                <a:t>Phương pháp nội suy Lagrange không quá phức tạp về tính toán. Ta chỉ cần sử dụng các phép cộng trừ nhân chia.</a:t>
              </a:r>
              <a:endParaRPr sz="2200">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21"/>
          <p:cNvSpPr/>
          <p:nvPr/>
        </p:nvSpPr>
        <p:spPr>
          <a:xfrm>
            <a:off x="-9524" y="2836196"/>
            <a:ext cx="12196763" cy="1360392"/>
          </a:xfrm>
          <a:prstGeom prst="rect">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7" name="Google Shape;2187;p21"/>
          <p:cNvSpPr/>
          <p:nvPr/>
        </p:nvSpPr>
        <p:spPr>
          <a:xfrm>
            <a:off x="-4762" y="2938634"/>
            <a:ext cx="12196763" cy="1155517"/>
          </a:xfrm>
          <a:prstGeom prst="rect">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8" name="Google Shape;2188;p21"/>
          <p:cNvSpPr txBox="1"/>
          <p:nvPr/>
        </p:nvSpPr>
        <p:spPr>
          <a:xfrm>
            <a:off x="-4762" y="2888660"/>
            <a:ext cx="12192000"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MS PMincho"/>
                <a:ea typeface="MS PMincho"/>
                <a:cs typeface="MS PMincho"/>
                <a:sym typeface="MS PMincho"/>
              </a:rPr>
              <a:t>THANK YOU</a:t>
            </a:r>
            <a:endParaRPr sz="6000">
              <a:solidFill>
                <a:schemeClr val="lt1"/>
              </a:solidFill>
              <a:latin typeface="MS PMincho"/>
              <a:ea typeface="MS PMincho"/>
              <a:cs typeface="MS PMincho"/>
              <a:sym typeface="MS PMincho"/>
            </a:endParaRPr>
          </a:p>
        </p:txBody>
      </p:sp>
      <p:sp>
        <p:nvSpPr>
          <p:cNvPr id="2189" name="Google Shape;2189;p21"/>
          <p:cNvSpPr txBox="1"/>
          <p:nvPr/>
        </p:nvSpPr>
        <p:spPr>
          <a:xfrm>
            <a:off x="4762" y="3714495"/>
            <a:ext cx="12191852" cy="37965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50">
                <a:solidFill>
                  <a:schemeClr val="lt1"/>
                </a:solidFill>
                <a:latin typeface="Arial"/>
                <a:ea typeface="Arial"/>
                <a:cs typeface="Arial"/>
                <a:sym typeface="Arial"/>
              </a:rPr>
              <a:t>Any Question?</a:t>
            </a:r>
            <a:endParaRPr sz="185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3"/>
          <p:cNvSpPr txBox="1"/>
          <p:nvPr/>
        </p:nvSpPr>
        <p:spPr>
          <a:xfrm>
            <a:off x="8942004" y="2599189"/>
            <a:ext cx="434766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Arial"/>
                <a:ea typeface="Arial"/>
                <a:cs typeface="Arial"/>
                <a:sym typeface="Arial"/>
              </a:rPr>
              <a:t>Ý tưởng</a:t>
            </a:r>
            <a:endParaRPr b="1" sz="4800">
              <a:solidFill>
                <a:schemeClr val="lt1"/>
              </a:solidFill>
              <a:latin typeface="Arial"/>
              <a:ea typeface="Arial"/>
              <a:cs typeface="Arial"/>
              <a:sym typeface="Arial"/>
            </a:endParaRPr>
          </a:p>
        </p:txBody>
      </p:sp>
      <p:sp>
        <p:nvSpPr>
          <p:cNvPr id="2022" name="Google Shape;2022;p3"/>
          <p:cNvSpPr txBox="1"/>
          <p:nvPr/>
        </p:nvSpPr>
        <p:spPr>
          <a:xfrm>
            <a:off x="8287130" y="3572369"/>
            <a:ext cx="4777096" cy="37702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50" cap="none">
                <a:solidFill>
                  <a:schemeClr val="lt1"/>
                </a:solidFill>
                <a:latin typeface="Arial"/>
                <a:ea typeface="Arial"/>
                <a:cs typeface="Arial"/>
                <a:sym typeface="Arial"/>
              </a:rPr>
              <a:t>NỘI SUY LAGRANGE LÀ GÌ??!</a:t>
            </a:r>
            <a:endParaRPr sz="1850"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7" name="Shape 2027"/>
        <p:cNvGrpSpPr/>
        <p:nvPr/>
      </p:nvGrpSpPr>
      <p:grpSpPr>
        <a:xfrm>
          <a:off x="0" y="0"/>
          <a:ext cx="0" cy="0"/>
          <a:chOff x="0" y="0"/>
          <a:chExt cx="0" cy="0"/>
        </a:xfrm>
      </p:grpSpPr>
      <p:sp>
        <p:nvSpPr>
          <p:cNvPr id="2028" name="Google Shape;2028;p4"/>
          <p:cNvSpPr/>
          <p:nvPr/>
        </p:nvSpPr>
        <p:spPr>
          <a:xfrm>
            <a:off x="-3175" y="-1786"/>
            <a:ext cx="12188825" cy="6856214"/>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29" name="Google Shape;2029;p4"/>
          <p:cNvPicPr preferRelativeResize="0"/>
          <p:nvPr/>
        </p:nvPicPr>
        <p:blipFill rotWithShape="1">
          <a:blip r:embed="rId4">
            <a:alphaModFix amt="20000"/>
          </a:blip>
          <a:srcRect b="12502" l="0" r="0" t="12497"/>
          <a:stretch/>
        </p:blipFill>
        <p:spPr>
          <a:xfrm>
            <a:off x="20" y="10"/>
            <a:ext cx="12191980" cy="6857990"/>
          </a:xfrm>
          <a:prstGeom prst="rect">
            <a:avLst/>
          </a:prstGeom>
          <a:noFill/>
          <a:ln>
            <a:noFill/>
          </a:ln>
        </p:spPr>
      </p:pic>
      <p:pic>
        <p:nvPicPr>
          <p:cNvPr id="2030" name="Google Shape;2030;p4"/>
          <p:cNvPicPr preferRelativeResize="0"/>
          <p:nvPr/>
        </p:nvPicPr>
        <p:blipFill rotWithShape="1">
          <a:blip r:embed="rId5">
            <a:alphaModFix amt="39000"/>
          </a:blip>
          <a:srcRect b="0" l="0" r="0" t="0"/>
          <a:stretch/>
        </p:blipFill>
        <p:spPr>
          <a:xfrm>
            <a:off x="0" y="0"/>
            <a:ext cx="12188825" cy="6856214"/>
          </a:xfrm>
          <a:prstGeom prst="rect">
            <a:avLst/>
          </a:prstGeom>
          <a:noFill/>
          <a:ln>
            <a:noFill/>
          </a:ln>
        </p:spPr>
      </p:pic>
      <p:sp>
        <p:nvSpPr>
          <p:cNvPr id="2031" name="Google Shape;2031;p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b="1" lang="en-US"/>
              <a:t>Ý TƯỞNG</a:t>
            </a:r>
            <a:endParaRPr b="1"/>
          </a:p>
        </p:txBody>
      </p:sp>
      <p:sp>
        <p:nvSpPr>
          <p:cNvPr id="2032" name="Google Shape;2032;p4"/>
          <p:cNvSpPr txBox="1"/>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p>
            <a:pPr indent="-152400" lvl="0" marL="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   Cho (x</a:t>
            </a:r>
            <a:r>
              <a:rPr baseline="-25000" lang="en-US" sz="2400">
                <a:solidFill>
                  <a:schemeClr val="lt1"/>
                </a:solidFill>
                <a:latin typeface="Calibri"/>
                <a:ea typeface="Calibri"/>
                <a:cs typeface="Calibri"/>
                <a:sym typeface="Calibri"/>
              </a:rPr>
              <a:t>0</a:t>
            </a:r>
            <a:r>
              <a:rPr lang="en-US" sz="2400">
                <a:solidFill>
                  <a:schemeClr val="lt1"/>
                </a:solidFill>
                <a:latin typeface="Calibri"/>
                <a:ea typeface="Calibri"/>
                <a:cs typeface="Calibri"/>
                <a:sym typeface="Calibri"/>
              </a:rPr>
              <a:t>,y</a:t>
            </a:r>
            <a:r>
              <a:rPr baseline="-25000" lang="en-US" sz="2400">
                <a:solidFill>
                  <a:schemeClr val="lt1"/>
                </a:solidFill>
                <a:latin typeface="Calibri"/>
                <a:ea typeface="Calibri"/>
                <a:cs typeface="Calibri"/>
                <a:sym typeface="Calibri"/>
              </a:rPr>
              <a:t>0</a:t>
            </a:r>
            <a:r>
              <a:rPr lang="en-US" sz="2400">
                <a:solidFill>
                  <a:schemeClr val="lt1"/>
                </a:solidFill>
                <a:latin typeface="Calibri"/>
                <a:ea typeface="Calibri"/>
                <a:cs typeface="Calibri"/>
                <a:sym typeface="Calibri"/>
              </a:rPr>
              <a:t>), (x</a:t>
            </a:r>
            <a:r>
              <a:rPr baseline="-25000" lang="en-US" sz="2400">
                <a:solidFill>
                  <a:schemeClr val="lt1"/>
                </a:solidFill>
                <a:latin typeface="Calibri"/>
                <a:ea typeface="Calibri"/>
                <a:cs typeface="Calibri"/>
                <a:sym typeface="Calibri"/>
              </a:rPr>
              <a:t>1</a:t>
            </a:r>
            <a:r>
              <a:rPr lang="en-US" sz="2400">
                <a:solidFill>
                  <a:schemeClr val="lt1"/>
                </a:solidFill>
                <a:latin typeface="Calibri"/>
                <a:ea typeface="Calibri"/>
                <a:cs typeface="Calibri"/>
                <a:sym typeface="Calibri"/>
              </a:rPr>
              <a:t>,y</a:t>
            </a:r>
            <a:r>
              <a:rPr baseline="-25000" lang="en-US" sz="2400">
                <a:solidFill>
                  <a:schemeClr val="lt1"/>
                </a:solidFill>
                <a:latin typeface="Calibri"/>
                <a:ea typeface="Calibri"/>
                <a:cs typeface="Calibri"/>
                <a:sym typeface="Calibri"/>
              </a:rPr>
              <a:t>1</a:t>
            </a:r>
            <a:r>
              <a:rPr lang="en-US" sz="2400">
                <a:solidFill>
                  <a:schemeClr val="lt1"/>
                </a:solidFill>
                <a:latin typeface="Calibri"/>
                <a:ea typeface="Calibri"/>
                <a:cs typeface="Calibri"/>
                <a:sym typeface="Calibri"/>
              </a:rPr>
              <a:t>), …… (x</a:t>
            </a:r>
            <a:r>
              <a:rPr baseline="-25000" lang="en-US" sz="2400">
                <a:solidFill>
                  <a:schemeClr val="lt1"/>
                </a:solidFill>
                <a:latin typeface="Calibri"/>
                <a:ea typeface="Calibri"/>
                <a:cs typeface="Calibri"/>
                <a:sym typeface="Calibri"/>
              </a:rPr>
              <a:t>n</a:t>
            </a:r>
            <a:r>
              <a:rPr lang="en-US" sz="2400">
                <a:solidFill>
                  <a:schemeClr val="lt1"/>
                </a:solidFill>
                <a:latin typeface="Calibri"/>
                <a:ea typeface="Calibri"/>
                <a:cs typeface="Calibri"/>
                <a:sym typeface="Calibri"/>
              </a:rPr>
              <a:t>,y</a:t>
            </a:r>
            <a:r>
              <a:rPr baseline="-25000" lang="en-US" sz="2400">
                <a:solidFill>
                  <a:schemeClr val="lt1"/>
                </a:solidFill>
                <a:latin typeface="Calibri"/>
                <a:ea typeface="Calibri"/>
                <a:cs typeface="Calibri"/>
                <a:sym typeface="Calibri"/>
              </a:rPr>
              <a:t>n</a:t>
            </a:r>
            <a:r>
              <a:rPr lang="en-US" sz="2400">
                <a:solidFill>
                  <a:schemeClr val="lt1"/>
                </a:solidFill>
                <a:latin typeface="Calibri"/>
                <a:ea typeface="Calibri"/>
                <a:cs typeface="Calibri"/>
                <a:sym typeface="Calibri"/>
              </a:rPr>
              <a:t>), tìm giá trị của ‘y’ tại giá trị ‘x’ chưa biết.</a:t>
            </a:r>
            <a:endParaRPr sz="2400">
              <a:solidFill>
                <a:schemeClr val="lt1"/>
              </a:solidFill>
              <a:latin typeface="Calibri"/>
              <a:ea typeface="Calibri"/>
              <a:cs typeface="Calibri"/>
              <a:sym typeface="Calibri"/>
            </a:endParaRPr>
          </a:p>
        </p:txBody>
      </p:sp>
      <p:sp>
        <p:nvSpPr>
          <p:cNvPr id="2033" name="Google Shape;2033;p4"/>
          <p:cNvSpPr txBox="1"/>
          <p:nvPr/>
        </p:nvSpPr>
        <p:spPr>
          <a:xfrm>
            <a:off x="1869377" y="2212668"/>
            <a:ext cx="84463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Nội suy là gì???</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500"/>
                                        <p:tgtEl>
                                          <p:spTgt spid="2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2"/>
                                        </p:tgtEl>
                                        <p:attrNameLst>
                                          <p:attrName>style.visibility</p:attrName>
                                        </p:attrNameLst>
                                      </p:cBhvr>
                                      <p:to>
                                        <p:strVal val="visible"/>
                                      </p:to>
                                    </p:set>
                                    <p:anim calcmode="lin" valueType="num">
                                      <p:cBhvr additive="base">
                                        <p:cTn dur="500"/>
                                        <p:tgtEl>
                                          <p:spTgt spid="20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8" name="Shape 2038"/>
        <p:cNvGrpSpPr/>
        <p:nvPr/>
      </p:nvGrpSpPr>
      <p:grpSpPr>
        <a:xfrm>
          <a:off x="0" y="0"/>
          <a:ext cx="0" cy="0"/>
          <a:chOff x="0" y="0"/>
          <a:chExt cx="0" cy="0"/>
        </a:xfrm>
      </p:grpSpPr>
      <p:sp>
        <p:nvSpPr>
          <p:cNvPr id="2039" name="Google Shape;2039;p5"/>
          <p:cNvSpPr/>
          <p:nvPr/>
        </p:nvSpPr>
        <p:spPr>
          <a:xfrm>
            <a:off x="-3175" y="-1786"/>
            <a:ext cx="12188825" cy="6856214"/>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40" name="Google Shape;2040;p5"/>
          <p:cNvPicPr preferRelativeResize="0"/>
          <p:nvPr/>
        </p:nvPicPr>
        <p:blipFill rotWithShape="1">
          <a:blip r:embed="rId4">
            <a:alphaModFix amt="20000"/>
          </a:blip>
          <a:srcRect b="12502" l="0" r="0" t="12497"/>
          <a:stretch/>
        </p:blipFill>
        <p:spPr>
          <a:xfrm>
            <a:off x="26478" y="-6821"/>
            <a:ext cx="12191980" cy="6857990"/>
          </a:xfrm>
          <a:prstGeom prst="rect">
            <a:avLst/>
          </a:prstGeom>
          <a:noFill/>
          <a:ln>
            <a:noFill/>
          </a:ln>
        </p:spPr>
      </p:pic>
      <p:pic>
        <p:nvPicPr>
          <p:cNvPr id="2041" name="Google Shape;2041;p5"/>
          <p:cNvPicPr preferRelativeResize="0"/>
          <p:nvPr/>
        </p:nvPicPr>
        <p:blipFill rotWithShape="1">
          <a:blip r:embed="rId5">
            <a:alphaModFix amt="39000"/>
          </a:blip>
          <a:srcRect b="0" l="0" r="0" t="0"/>
          <a:stretch/>
        </p:blipFill>
        <p:spPr>
          <a:xfrm>
            <a:off x="0" y="0"/>
            <a:ext cx="12188825" cy="6856214"/>
          </a:xfrm>
          <a:prstGeom prst="rect">
            <a:avLst/>
          </a:prstGeom>
          <a:noFill/>
          <a:ln>
            <a:noFill/>
          </a:ln>
        </p:spPr>
      </p:pic>
      <p:sp>
        <p:nvSpPr>
          <p:cNvPr id="2042" name="Google Shape;2042;p5"/>
          <p:cNvSpPr txBox="1"/>
          <p:nvPr>
            <p:ph type="title"/>
          </p:nvPr>
        </p:nvSpPr>
        <p:spPr>
          <a:xfrm>
            <a:off x="685801" y="138545"/>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b="1" lang="en-US"/>
              <a:t>IDEA</a:t>
            </a:r>
            <a:endParaRPr b="1"/>
          </a:p>
        </p:txBody>
      </p:sp>
      <p:sp>
        <p:nvSpPr>
          <p:cNvPr id="2043" name="Google Shape;2043;p5"/>
          <p:cNvSpPr txBox="1"/>
          <p:nvPr/>
        </p:nvSpPr>
        <p:spPr>
          <a:xfrm>
            <a:off x="1876304" y="1713904"/>
            <a:ext cx="84463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Nội suy là gì???</a:t>
            </a:r>
            <a:endParaRPr/>
          </a:p>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pic>
        <p:nvPicPr>
          <p:cNvPr descr="Diagram&#10;&#10;Description automatically generated" id="2044" name="Google Shape;2044;p5"/>
          <p:cNvPicPr preferRelativeResize="0"/>
          <p:nvPr/>
        </p:nvPicPr>
        <p:blipFill rotWithShape="1">
          <a:blip r:embed="rId6">
            <a:alphaModFix/>
          </a:blip>
          <a:srcRect b="0" l="0" r="0" t="0"/>
          <a:stretch/>
        </p:blipFill>
        <p:spPr>
          <a:xfrm>
            <a:off x="3406987" y="2339764"/>
            <a:ext cx="5257800" cy="41913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4"/>
                                        </p:tgtEl>
                                        <p:attrNameLst>
                                          <p:attrName>style.visibility</p:attrName>
                                        </p:attrNameLst>
                                      </p:cBhvr>
                                      <p:to>
                                        <p:strVal val="visible"/>
                                      </p:to>
                                    </p:set>
                                    <p:anim calcmode="lin" valueType="num">
                                      <p:cBhvr additive="base">
                                        <p:cTn dur="500"/>
                                        <p:tgtEl>
                                          <p:spTgt spid="20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6"/>
          <p:cNvSpPr txBox="1"/>
          <p:nvPr>
            <p:ph idx="1" type="body"/>
          </p:nvPr>
        </p:nvSpPr>
        <p:spPr>
          <a:xfrm>
            <a:off x="54289" y="50206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Đa thức nội suy</a:t>
            </a:r>
            <a:endParaRPr/>
          </a:p>
        </p:txBody>
      </p:sp>
      <p:sp>
        <p:nvSpPr>
          <p:cNvPr id="2050" name="Google Shape;2050;p6"/>
          <p:cNvSpPr/>
          <p:nvPr/>
        </p:nvSpPr>
        <p:spPr>
          <a:xfrm>
            <a:off x="3497899" y="2815040"/>
            <a:ext cx="1774869" cy="1419896"/>
          </a:xfrm>
          <a:custGeom>
            <a:rect b="b" l="l" r="r" t="t"/>
            <a:pathLst>
              <a:path extrusionOk="0" h="590237" w="73779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1"/>
          </a:solidFill>
          <a:ln cap="flat" cmpd="sng" w="254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1" name="Google Shape;2051;p6"/>
          <p:cNvSpPr/>
          <p:nvPr/>
        </p:nvSpPr>
        <p:spPr>
          <a:xfrm>
            <a:off x="4907021" y="3176918"/>
            <a:ext cx="1064923" cy="1419896"/>
          </a:xfrm>
          <a:custGeom>
            <a:rect b="b" l="l" r="r" t="t"/>
            <a:pathLst>
              <a:path extrusionOk="0" h="590237" w="442678">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2"/>
          </a:solidFill>
          <a:ln cap="flat" cmpd="sng" w="254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1" lang="en-US" sz="2000">
                <a:solidFill>
                  <a:schemeClr val="lt1"/>
                </a:solidFill>
                <a:latin typeface="Arabic Typesetting"/>
                <a:ea typeface="Arabic Typesetting"/>
                <a:cs typeface="Arabic Typesetting"/>
                <a:sym typeface="Arabic Typesetting"/>
              </a:rPr>
              <a:t>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b="1" i="1" lang="en-US" sz="2000">
                <a:solidFill>
                  <a:schemeClr val="lt1"/>
                </a:solidFill>
                <a:latin typeface="Arabic Typesetting"/>
                <a:ea typeface="Arabic Typesetting"/>
                <a:cs typeface="Arabic Typesetting"/>
                <a:sym typeface="Arabic Typesetting"/>
              </a:rPr>
              <a:t>   d/dx</a:t>
            </a:r>
            <a:endParaRPr sz="1800">
              <a:solidFill>
                <a:schemeClr val="lt1"/>
              </a:solidFill>
              <a:latin typeface="Arial"/>
              <a:ea typeface="Arial"/>
              <a:cs typeface="Arial"/>
              <a:sym typeface="Arial"/>
            </a:endParaRPr>
          </a:p>
        </p:txBody>
      </p:sp>
      <p:sp>
        <p:nvSpPr>
          <p:cNvPr id="2052" name="Google Shape;2052;p6"/>
          <p:cNvSpPr/>
          <p:nvPr/>
        </p:nvSpPr>
        <p:spPr>
          <a:xfrm flipH="1">
            <a:off x="5612969" y="2813156"/>
            <a:ext cx="1774869" cy="1419896"/>
          </a:xfrm>
          <a:custGeom>
            <a:rect b="b" l="l" r="r" t="t"/>
            <a:pathLst>
              <a:path extrusionOk="0" h="590237" w="73779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3"/>
          </a:solidFill>
          <a:ln cap="flat" cmpd="sng" w="254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3" name="Google Shape;2053;p6"/>
          <p:cNvSpPr/>
          <p:nvPr/>
        </p:nvSpPr>
        <p:spPr>
          <a:xfrm flipH="1">
            <a:off x="6980276" y="3167981"/>
            <a:ext cx="1064923" cy="1419896"/>
          </a:xfrm>
          <a:custGeom>
            <a:rect b="b" l="l" r="r" t="t"/>
            <a:pathLst>
              <a:path extrusionOk="0" h="590237" w="442678">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4"/>
          </a:solidFill>
          <a:ln cap="flat" cmpd="sng" w="254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054" name="Google Shape;2054;p6"/>
          <p:cNvCxnSpPr/>
          <p:nvPr/>
        </p:nvCxnSpPr>
        <p:spPr>
          <a:xfrm flipH="1" rot="10800000">
            <a:off x="2056799" y="4946626"/>
            <a:ext cx="1529100" cy="520800"/>
          </a:xfrm>
          <a:prstGeom prst="bentConnector3">
            <a:avLst>
              <a:gd fmla="val -21013" name="adj1"/>
            </a:avLst>
          </a:prstGeom>
          <a:noFill/>
          <a:ln cap="flat" cmpd="sng" w="25400">
            <a:solidFill>
              <a:schemeClr val="accent1">
                <a:alpha val="69803"/>
              </a:schemeClr>
            </a:solidFill>
            <a:prstDash val="solid"/>
            <a:miter lim="800000"/>
            <a:headEnd len="med" w="med" type="oval"/>
            <a:tailEnd len="med" w="med" type="oval"/>
          </a:ln>
        </p:spPr>
      </p:cxnSp>
      <p:grpSp>
        <p:nvGrpSpPr>
          <p:cNvPr id="2055" name="Google Shape;2055;p6"/>
          <p:cNvGrpSpPr/>
          <p:nvPr/>
        </p:nvGrpSpPr>
        <p:grpSpPr>
          <a:xfrm>
            <a:off x="3308858" y="1637828"/>
            <a:ext cx="2129415" cy="962198"/>
            <a:chOff x="2252375" y="95880"/>
            <a:chExt cx="2129415" cy="962198"/>
          </a:xfrm>
        </p:grpSpPr>
        <p:sp>
          <p:nvSpPr>
            <p:cNvPr id="2056" name="Google Shape;2056;p6"/>
            <p:cNvSpPr txBox="1"/>
            <p:nvPr/>
          </p:nvSpPr>
          <p:spPr>
            <a:xfrm>
              <a:off x="2343002" y="95880"/>
              <a:ext cx="2038788"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2000">
                  <a:solidFill>
                    <a:srgbClr val="3F3F3F"/>
                  </a:solidFill>
                  <a:latin typeface="Calibri"/>
                  <a:ea typeface="Calibri"/>
                  <a:cs typeface="Calibri"/>
                  <a:sym typeface="Calibri"/>
                </a:rPr>
                <a:t>Khả vi</a:t>
              </a:r>
              <a:endParaRPr b="1" sz="2000">
                <a:solidFill>
                  <a:srgbClr val="3F3F3F"/>
                </a:solidFill>
                <a:latin typeface="Calibri"/>
                <a:ea typeface="Calibri"/>
                <a:cs typeface="Calibri"/>
                <a:sym typeface="Calibri"/>
              </a:endParaRPr>
            </a:p>
          </p:txBody>
        </p:sp>
        <p:sp>
          <p:nvSpPr>
            <p:cNvPr id="2057" name="Google Shape;2057;p6"/>
            <p:cNvSpPr txBox="1"/>
            <p:nvPr/>
          </p:nvSpPr>
          <p:spPr>
            <a:xfrm>
              <a:off x="2252375" y="411747"/>
              <a:ext cx="2044715" cy="64633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Dễ dàng tính được đạo hàm</a:t>
              </a:r>
              <a:endParaRPr sz="1800">
                <a:solidFill>
                  <a:srgbClr val="3F3F3F"/>
                </a:solidFill>
                <a:latin typeface="Arial"/>
                <a:ea typeface="Arial"/>
                <a:cs typeface="Arial"/>
                <a:sym typeface="Arial"/>
              </a:endParaRPr>
            </a:p>
          </p:txBody>
        </p:sp>
      </p:grpSp>
      <p:grpSp>
        <p:nvGrpSpPr>
          <p:cNvPr id="2058" name="Google Shape;2058;p6"/>
          <p:cNvGrpSpPr/>
          <p:nvPr/>
        </p:nvGrpSpPr>
        <p:grpSpPr>
          <a:xfrm>
            <a:off x="6684582" y="5296088"/>
            <a:ext cx="2045528" cy="980671"/>
            <a:chOff x="-514267" y="3789040"/>
            <a:chExt cx="2045528" cy="980671"/>
          </a:xfrm>
        </p:grpSpPr>
        <p:sp>
          <p:nvSpPr>
            <p:cNvPr id="2059" name="Google Shape;2059;p6"/>
            <p:cNvSpPr txBox="1"/>
            <p:nvPr/>
          </p:nvSpPr>
          <p:spPr>
            <a:xfrm>
              <a:off x="-514267" y="3789040"/>
              <a:ext cx="2038788"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2000">
                  <a:solidFill>
                    <a:srgbClr val="3F3F3F"/>
                  </a:solidFill>
                  <a:latin typeface="Calibri"/>
                  <a:ea typeface="Calibri"/>
                  <a:cs typeface="Calibri"/>
                  <a:sym typeface="Calibri"/>
                </a:rPr>
                <a:t>Khả tích</a:t>
              </a:r>
              <a:endParaRPr b="1" sz="2000">
                <a:solidFill>
                  <a:srgbClr val="3F3F3F"/>
                </a:solidFill>
                <a:latin typeface="Calibri"/>
                <a:ea typeface="Calibri"/>
                <a:cs typeface="Calibri"/>
                <a:sym typeface="Calibri"/>
              </a:endParaRPr>
            </a:p>
          </p:txBody>
        </p:sp>
        <p:sp>
          <p:nvSpPr>
            <p:cNvPr id="2060" name="Google Shape;2060;p6"/>
            <p:cNvSpPr txBox="1"/>
            <p:nvPr/>
          </p:nvSpPr>
          <p:spPr>
            <a:xfrm>
              <a:off x="-513454" y="4123380"/>
              <a:ext cx="2044715" cy="64633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Dễ dàng tính được tích phân</a:t>
              </a:r>
              <a:endParaRPr sz="1800">
                <a:solidFill>
                  <a:srgbClr val="3F3F3F"/>
                </a:solidFill>
                <a:latin typeface="Arial"/>
                <a:ea typeface="Arial"/>
                <a:cs typeface="Arial"/>
                <a:sym typeface="Arial"/>
              </a:endParaRPr>
            </a:p>
          </p:txBody>
        </p:sp>
      </p:grpSp>
      <p:cxnSp>
        <p:nvCxnSpPr>
          <p:cNvPr id="2061" name="Google Shape;2061;p6"/>
          <p:cNvCxnSpPr/>
          <p:nvPr/>
        </p:nvCxnSpPr>
        <p:spPr>
          <a:xfrm rot="10800000">
            <a:off x="6690747" y="4946626"/>
            <a:ext cx="2038800" cy="520800"/>
          </a:xfrm>
          <a:prstGeom prst="bentConnector3">
            <a:avLst>
              <a:gd fmla="val -19611" name="adj1"/>
            </a:avLst>
          </a:prstGeom>
          <a:noFill/>
          <a:ln cap="flat" cmpd="sng" w="25400">
            <a:solidFill>
              <a:schemeClr val="accent5">
                <a:alpha val="69803"/>
              </a:schemeClr>
            </a:solidFill>
            <a:prstDash val="solid"/>
            <a:miter lim="800000"/>
            <a:headEnd len="med" w="med" type="oval"/>
            <a:tailEnd len="med" w="med" type="oval"/>
          </a:ln>
        </p:spPr>
      </p:cxnSp>
      <p:sp>
        <p:nvSpPr>
          <p:cNvPr id="2062" name="Google Shape;2062;p6"/>
          <p:cNvSpPr txBox="1"/>
          <p:nvPr/>
        </p:nvSpPr>
        <p:spPr>
          <a:xfrm>
            <a:off x="2317220" y="5220949"/>
            <a:ext cx="2038788"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2000">
                <a:solidFill>
                  <a:srgbClr val="3F3F3F"/>
                </a:solidFill>
                <a:latin typeface="Calibri"/>
                <a:ea typeface="Calibri"/>
                <a:cs typeface="Calibri"/>
                <a:sym typeface="Calibri"/>
              </a:rPr>
              <a:t>Đơn giản</a:t>
            </a:r>
            <a:endParaRPr b="1" sz="2000">
              <a:solidFill>
                <a:srgbClr val="3F3F3F"/>
              </a:solidFill>
              <a:latin typeface="Calibri"/>
              <a:ea typeface="Calibri"/>
              <a:cs typeface="Calibri"/>
              <a:sym typeface="Calibri"/>
            </a:endParaRPr>
          </a:p>
        </p:txBody>
      </p:sp>
      <p:cxnSp>
        <p:nvCxnSpPr>
          <p:cNvPr id="2063" name="Google Shape;2063;p6"/>
          <p:cNvCxnSpPr/>
          <p:nvPr/>
        </p:nvCxnSpPr>
        <p:spPr>
          <a:xfrm>
            <a:off x="3112842" y="1839235"/>
            <a:ext cx="1658100" cy="807600"/>
          </a:xfrm>
          <a:prstGeom prst="bentConnector3">
            <a:avLst>
              <a:gd fmla="val -6919" name="adj1"/>
            </a:avLst>
          </a:prstGeom>
          <a:noFill/>
          <a:ln cap="flat" cmpd="sng" w="25400">
            <a:solidFill>
              <a:schemeClr val="accent2">
                <a:alpha val="69803"/>
              </a:schemeClr>
            </a:solidFill>
            <a:prstDash val="solid"/>
            <a:miter lim="800000"/>
            <a:headEnd len="med" w="med" type="oval"/>
            <a:tailEnd len="med" w="med" type="oval"/>
          </a:ln>
        </p:spPr>
      </p:cxnSp>
      <p:grpSp>
        <p:nvGrpSpPr>
          <p:cNvPr id="2064" name="Google Shape;2064;p6"/>
          <p:cNvGrpSpPr/>
          <p:nvPr/>
        </p:nvGrpSpPr>
        <p:grpSpPr>
          <a:xfrm>
            <a:off x="7713463" y="1589694"/>
            <a:ext cx="2049609" cy="911398"/>
            <a:chOff x="1419255" y="3789040"/>
            <a:chExt cx="2049609" cy="911398"/>
          </a:xfrm>
        </p:grpSpPr>
        <p:sp>
          <p:nvSpPr>
            <p:cNvPr id="2065" name="Google Shape;2065;p6"/>
            <p:cNvSpPr txBox="1"/>
            <p:nvPr/>
          </p:nvSpPr>
          <p:spPr>
            <a:xfrm>
              <a:off x="1430076" y="3789040"/>
              <a:ext cx="2038788"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2000">
                  <a:solidFill>
                    <a:srgbClr val="3F3F3F"/>
                  </a:solidFill>
                  <a:latin typeface="Calibri"/>
                  <a:ea typeface="Calibri"/>
                  <a:cs typeface="Calibri"/>
                  <a:sym typeface="Calibri"/>
                </a:rPr>
                <a:t>Tính giá trị</a:t>
              </a:r>
              <a:endParaRPr b="1" sz="2000">
                <a:solidFill>
                  <a:srgbClr val="3F3F3F"/>
                </a:solidFill>
                <a:latin typeface="Calibri"/>
                <a:ea typeface="Calibri"/>
                <a:cs typeface="Calibri"/>
                <a:sym typeface="Calibri"/>
              </a:endParaRPr>
            </a:p>
          </p:txBody>
        </p:sp>
        <p:sp>
          <p:nvSpPr>
            <p:cNvPr id="2066" name="Google Shape;2066;p6"/>
            <p:cNvSpPr txBox="1"/>
            <p:nvPr/>
          </p:nvSpPr>
          <p:spPr>
            <a:xfrm>
              <a:off x="1419255" y="4054107"/>
              <a:ext cx="2044715" cy="64633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Dễ dàng tính được giá trị tại 1 điểm</a:t>
              </a:r>
              <a:endParaRPr sz="1800">
                <a:solidFill>
                  <a:srgbClr val="3F3F3F"/>
                </a:solidFill>
                <a:latin typeface="Arial"/>
                <a:ea typeface="Arial"/>
                <a:cs typeface="Arial"/>
                <a:sym typeface="Arial"/>
              </a:endParaRPr>
            </a:p>
          </p:txBody>
        </p:sp>
      </p:grpSp>
      <p:cxnSp>
        <p:nvCxnSpPr>
          <p:cNvPr id="2067" name="Google Shape;2067;p6"/>
          <p:cNvCxnSpPr/>
          <p:nvPr/>
        </p:nvCxnSpPr>
        <p:spPr>
          <a:xfrm flipH="1" rot="10800000">
            <a:off x="7534001" y="1715188"/>
            <a:ext cx="2174100" cy="932100"/>
          </a:xfrm>
          <a:prstGeom prst="bentConnector3">
            <a:avLst>
              <a:gd fmla="val 117005" name="adj1"/>
            </a:avLst>
          </a:prstGeom>
          <a:noFill/>
          <a:ln cap="flat" cmpd="sng" w="25400">
            <a:solidFill>
              <a:schemeClr val="accent4">
                <a:alpha val="69803"/>
              </a:schemeClr>
            </a:solidFill>
            <a:prstDash val="solid"/>
            <a:miter lim="800000"/>
            <a:headEnd len="med" w="med" type="oval"/>
            <a:tailEnd len="med" w="med" type="oval"/>
          </a:ln>
        </p:spPr>
      </p:cxnSp>
      <p:sp>
        <p:nvSpPr>
          <p:cNvPr id="2068" name="Google Shape;2068;p6"/>
          <p:cNvSpPr txBox="1"/>
          <p:nvPr/>
        </p:nvSpPr>
        <p:spPr>
          <a:xfrm>
            <a:off x="4214245" y="2730308"/>
            <a:ext cx="22887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accent2"/>
                </a:solidFill>
                <a:latin typeface="Arial"/>
                <a:ea typeface="Arial"/>
                <a:cs typeface="Arial"/>
                <a:sym typeface="Arial"/>
              </a:rPr>
              <a:t>Khả vi</a:t>
            </a:r>
            <a:endParaRPr b="1" sz="2400">
              <a:solidFill>
                <a:schemeClr val="accent2"/>
              </a:solidFill>
              <a:latin typeface="Arial"/>
              <a:ea typeface="Arial"/>
              <a:cs typeface="Arial"/>
              <a:sym typeface="Arial"/>
            </a:endParaRPr>
          </a:p>
        </p:txBody>
      </p:sp>
      <p:sp>
        <p:nvSpPr>
          <p:cNvPr id="2069" name="Google Shape;2069;p6"/>
          <p:cNvSpPr txBox="1"/>
          <p:nvPr/>
        </p:nvSpPr>
        <p:spPr>
          <a:xfrm>
            <a:off x="5564229" y="4233988"/>
            <a:ext cx="172762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accent4"/>
                </a:solidFill>
                <a:latin typeface="Arial"/>
                <a:ea typeface="Arial"/>
                <a:cs typeface="Arial"/>
                <a:sym typeface="Arial"/>
              </a:rPr>
              <a:t>Khả tích</a:t>
            </a:r>
            <a:endParaRPr b="1" sz="2400">
              <a:solidFill>
                <a:schemeClr val="accent4"/>
              </a:solidFill>
              <a:latin typeface="Arial"/>
              <a:ea typeface="Arial"/>
              <a:cs typeface="Arial"/>
              <a:sym typeface="Arial"/>
            </a:endParaRPr>
          </a:p>
        </p:txBody>
      </p:sp>
      <p:sp>
        <p:nvSpPr>
          <p:cNvPr id="2070" name="Google Shape;2070;p6"/>
          <p:cNvSpPr txBox="1"/>
          <p:nvPr/>
        </p:nvSpPr>
        <p:spPr>
          <a:xfrm>
            <a:off x="6574110" y="2659828"/>
            <a:ext cx="19215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accent2"/>
                </a:solidFill>
                <a:latin typeface="Arial"/>
                <a:ea typeface="Arial"/>
                <a:cs typeface="Arial"/>
                <a:sym typeface="Arial"/>
              </a:rPr>
              <a:t>Tính giá trị</a:t>
            </a:r>
            <a:endParaRPr sz="2400">
              <a:solidFill>
                <a:schemeClr val="accent2"/>
              </a:solidFill>
              <a:latin typeface="Arial"/>
              <a:ea typeface="Arial"/>
              <a:cs typeface="Arial"/>
              <a:sym typeface="Arial"/>
            </a:endParaRPr>
          </a:p>
        </p:txBody>
      </p:sp>
      <p:sp>
        <p:nvSpPr>
          <p:cNvPr id="2071" name="Google Shape;2071;p6"/>
          <p:cNvSpPr txBox="1"/>
          <p:nvPr/>
        </p:nvSpPr>
        <p:spPr>
          <a:xfrm>
            <a:off x="3261486" y="4214042"/>
            <a:ext cx="20102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accent4"/>
                </a:solidFill>
                <a:latin typeface="Arial"/>
                <a:ea typeface="Arial"/>
                <a:cs typeface="Arial"/>
                <a:sym typeface="Arial"/>
              </a:rPr>
              <a:t>Đơn giản</a:t>
            </a:r>
            <a:endParaRPr/>
          </a:p>
        </p:txBody>
      </p:sp>
      <p:sp>
        <p:nvSpPr>
          <p:cNvPr id="2072" name="Google Shape;2072;p6"/>
          <p:cNvSpPr/>
          <p:nvPr/>
        </p:nvSpPr>
        <p:spPr>
          <a:xfrm>
            <a:off x="4139012" y="3277091"/>
            <a:ext cx="491492" cy="491492"/>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descr="Bar chart" id="2073" name="Google Shape;2073;p6"/>
          <p:cNvPicPr preferRelativeResize="0"/>
          <p:nvPr/>
        </p:nvPicPr>
        <p:blipFill rotWithShape="1">
          <a:blip r:embed="rId3">
            <a:alphaModFix/>
          </a:blip>
          <a:srcRect b="0" l="0" r="0" t="0"/>
          <a:stretch/>
        </p:blipFill>
        <p:spPr>
          <a:xfrm>
            <a:off x="7266710" y="3719946"/>
            <a:ext cx="533399" cy="512618"/>
          </a:xfrm>
          <a:prstGeom prst="rect">
            <a:avLst/>
          </a:prstGeom>
          <a:noFill/>
          <a:ln>
            <a:noFill/>
          </a:ln>
        </p:spPr>
      </p:pic>
      <p:pic>
        <p:nvPicPr>
          <p:cNvPr descr="Connected" id="2074" name="Google Shape;2074;p6"/>
          <p:cNvPicPr preferRelativeResize="0"/>
          <p:nvPr/>
        </p:nvPicPr>
        <p:blipFill rotWithShape="1">
          <a:blip r:embed="rId4">
            <a:alphaModFix/>
          </a:blip>
          <a:srcRect b="0" l="0" r="0" t="0"/>
          <a:stretch/>
        </p:blipFill>
        <p:spPr>
          <a:xfrm rot="10800000">
            <a:off x="6109960" y="3192838"/>
            <a:ext cx="687545" cy="6875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500"/>
                                        <p:tgtEl>
                                          <p:spTgt spid="2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500"/>
                                        <p:tgtEl>
                                          <p:spTgt spid="2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500"/>
                                        <p:tgtEl>
                                          <p:spTgt spid="2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7"/>
          <p:cNvSpPr txBox="1"/>
          <p:nvPr/>
        </p:nvSpPr>
        <p:spPr>
          <a:xfrm>
            <a:off x="1862690" y="2909239"/>
            <a:ext cx="8588818" cy="19902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Từ bảng số y</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f(x</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với (i=0,n ) và x</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 [a,b]        (1)</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Ta xây dựng P</a:t>
            </a:r>
            <a:r>
              <a:rPr baseline="-25000"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 y</a:t>
            </a:r>
            <a:r>
              <a:rPr baseline="-25000" lang="en-US" sz="1800">
                <a:solidFill>
                  <a:schemeClr val="dk1"/>
                </a:solidFill>
                <a:latin typeface="Arial"/>
                <a:ea typeface="Arial"/>
                <a:cs typeface="Arial"/>
                <a:sym typeface="Arial"/>
              </a:rPr>
              <a:t>i </a:t>
            </a:r>
            <a:r>
              <a:rPr lang="en-US" sz="1800">
                <a:solidFill>
                  <a:schemeClr val="dk1"/>
                </a:solidFill>
                <a:latin typeface="Arial"/>
                <a:ea typeface="Arial"/>
                <a:cs typeface="Arial"/>
                <a:sym typeface="Arial"/>
              </a:rPr>
              <a:t>với i= 0,n (P</a:t>
            </a:r>
            <a:r>
              <a:rPr baseline="-25000"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bậc n)     (2)</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Đa thức P</a:t>
            </a:r>
            <a:r>
              <a:rPr baseline="-25000"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(x) sinh ra từ bảng số (1) thỏa mãn điều kiện (2) là tồn tại duy nhất.</a:t>
            </a:r>
            <a:endParaRPr/>
          </a:p>
          <a:p>
            <a:pPr indent="-171450" lvl="0" marL="285750" marR="0" rtl="0" algn="l">
              <a:spcBef>
                <a:spcPts val="100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1000"/>
              </a:spcBef>
              <a:spcAft>
                <a:spcPts val="0"/>
              </a:spcAft>
              <a:buNone/>
            </a:pPr>
            <a:r>
              <a:t/>
            </a:r>
            <a:endParaRPr sz="1800">
              <a:solidFill>
                <a:schemeClr val="dk1"/>
              </a:solidFill>
              <a:latin typeface="Arial"/>
              <a:ea typeface="Arial"/>
              <a:cs typeface="Arial"/>
              <a:sym typeface="Arial"/>
            </a:endParaRPr>
          </a:p>
        </p:txBody>
      </p:sp>
      <p:sp>
        <p:nvSpPr>
          <p:cNvPr id="2080" name="Google Shape;2080;p7"/>
          <p:cNvSpPr txBox="1"/>
          <p:nvPr/>
        </p:nvSpPr>
        <p:spPr>
          <a:xfrm>
            <a:off x="1201338" y="882937"/>
            <a:ext cx="8655555" cy="161249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1"/>
              </a:buClr>
              <a:buSzPts val="3600"/>
              <a:buFont typeface="Arial"/>
              <a:buNone/>
            </a:pPr>
            <a:r>
              <a:rPr lang="en-US" sz="3600" cap="none">
                <a:solidFill>
                  <a:schemeClr val="dk1"/>
                </a:solidFill>
                <a:latin typeface="Arial"/>
                <a:ea typeface="Arial"/>
                <a:cs typeface="Arial"/>
                <a:sym typeface="Arial"/>
              </a:rPr>
              <a:t>SỰ DUY NHẤT CỦA ĐA THỨC NỘI SUY</a:t>
            </a:r>
            <a:endParaRPr sz="3600"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8"/>
          <p:cNvSpPr txBox="1"/>
          <p:nvPr/>
        </p:nvSpPr>
        <p:spPr>
          <a:xfrm>
            <a:off x="1137458" y="1839780"/>
            <a:ext cx="4094376" cy="4338975"/>
          </a:xfrm>
          <a:prstGeom prst="rect">
            <a:avLst/>
          </a:prstGeom>
          <a:noFill/>
          <a:ln>
            <a:noFill/>
          </a:ln>
        </p:spPr>
        <p:txBody>
          <a:bodyPr anchorCtr="0" anchor="ctr" bIns="45700" lIns="91425" spcFirstLastPara="1" rIns="91425" wrap="square" tIns="45700">
            <a:normAutofit/>
          </a:bodyPr>
          <a:lstStyle/>
          <a:p>
            <a:pPr indent="-285750" lvl="0" marL="285750" marR="0" rtl="0" algn="l">
              <a:spcBef>
                <a:spcPts val="0"/>
              </a:spcBef>
              <a:spcAft>
                <a:spcPts val="0"/>
              </a:spcAft>
              <a:buClr>
                <a:schemeClr val="dk1"/>
              </a:buClr>
              <a:buSzPts val="2800"/>
              <a:buFont typeface="Arial"/>
              <a:buChar char="•"/>
            </a:pPr>
            <a:r>
              <a:rPr lang="en-US" sz="2800" cap="none">
                <a:solidFill>
                  <a:schemeClr val="dk1"/>
                </a:solidFill>
                <a:latin typeface="Arial"/>
                <a:ea typeface="Arial"/>
                <a:cs typeface="Arial"/>
                <a:sym typeface="Arial"/>
              </a:rPr>
              <a:t>Ma trận vuông vế trái là ma trận Vandermonde, </a:t>
            </a:r>
            <a:r>
              <a:rPr i="1" lang="en-US" sz="2800" cap="none">
                <a:solidFill>
                  <a:schemeClr val="dk1"/>
                </a:solidFill>
                <a:latin typeface="Arial"/>
                <a:ea typeface="Arial"/>
                <a:cs typeface="Arial"/>
                <a:sym typeface="Arial"/>
              </a:rPr>
              <a:t>det=π(</a:t>
            </a:r>
            <a:r>
              <a:rPr lang="en-US" sz="2800" cap="none">
                <a:solidFill>
                  <a:schemeClr val="dk1"/>
                </a:solidFill>
                <a:latin typeface="Arial"/>
                <a:ea typeface="Arial"/>
                <a:cs typeface="Arial"/>
                <a:sym typeface="Arial"/>
              </a:rPr>
              <a:t>x</a:t>
            </a:r>
            <a:r>
              <a:rPr baseline="-25000" lang="en-US" sz="2800" cap="none">
                <a:solidFill>
                  <a:schemeClr val="dk1"/>
                </a:solidFill>
                <a:latin typeface="Arial"/>
                <a:ea typeface="Arial"/>
                <a:cs typeface="Arial"/>
                <a:sym typeface="Arial"/>
              </a:rPr>
              <a:t>i</a:t>
            </a:r>
            <a:r>
              <a:rPr i="1" lang="en-US" sz="2800" cap="none">
                <a:solidFill>
                  <a:schemeClr val="dk1"/>
                </a:solidFill>
                <a:latin typeface="Arial"/>
                <a:ea typeface="Arial"/>
                <a:cs typeface="Arial"/>
                <a:sym typeface="Arial"/>
              </a:rPr>
              <a:t>-</a:t>
            </a:r>
            <a:r>
              <a:rPr lang="en-US" sz="2800" cap="none">
                <a:solidFill>
                  <a:schemeClr val="dk1"/>
                </a:solidFill>
                <a:latin typeface="Arial"/>
                <a:ea typeface="Arial"/>
                <a:cs typeface="Arial"/>
                <a:sym typeface="Arial"/>
              </a:rPr>
              <a:t>x</a:t>
            </a:r>
            <a:r>
              <a:rPr baseline="-25000" lang="en-US" sz="2800" cap="none">
                <a:solidFill>
                  <a:schemeClr val="dk1"/>
                </a:solidFill>
                <a:latin typeface="Arial"/>
                <a:ea typeface="Arial"/>
                <a:cs typeface="Arial"/>
                <a:sym typeface="Arial"/>
              </a:rPr>
              <a:t>j</a:t>
            </a:r>
            <a:r>
              <a:rPr i="1" lang="en-US" sz="2800" cap="none">
                <a:solidFill>
                  <a:schemeClr val="dk1"/>
                </a:solidFill>
                <a:latin typeface="Arial"/>
                <a:ea typeface="Arial"/>
                <a:cs typeface="Arial"/>
                <a:sym typeface="Arial"/>
              </a:rPr>
              <a:t>)</a:t>
            </a:r>
            <a:r>
              <a:rPr lang="en-US" sz="2800" cap="none">
                <a:solidFill>
                  <a:schemeClr val="dk1"/>
                </a:solidFill>
                <a:latin typeface="Arial"/>
                <a:ea typeface="Arial"/>
                <a:cs typeface="Arial"/>
                <a:sym typeface="Arial"/>
              </a:rPr>
              <a:t>≠0 (0≤i&lt;j≤n)</a:t>
            </a:r>
            <a:endParaRPr baseline="-25000" sz="2800" cap="none">
              <a:solidFill>
                <a:schemeClr val="dk1"/>
              </a:solidFill>
              <a:latin typeface="Arial"/>
              <a:ea typeface="Arial"/>
              <a:cs typeface="Arial"/>
              <a:sym typeface="Arial"/>
            </a:endParaRPr>
          </a:p>
          <a:p>
            <a:pPr indent="-285750" lvl="0" marL="285750" marR="0" rtl="0" algn="l">
              <a:spcBef>
                <a:spcPts val="1000"/>
              </a:spcBef>
              <a:spcAft>
                <a:spcPts val="0"/>
              </a:spcAft>
              <a:buClr>
                <a:schemeClr val="dk1"/>
              </a:buClr>
              <a:buSzPts val="2800"/>
              <a:buFont typeface="Arial"/>
              <a:buChar char="•"/>
            </a:pPr>
            <a:r>
              <a:rPr lang="en-US" sz="2800" cap="none">
                <a:solidFill>
                  <a:schemeClr val="dk1"/>
                </a:solidFill>
                <a:latin typeface="Arial"/>
                <a:ea typeface="Arial"/>
                <a:cs typeface="Arial"/>
                <a:sym typeface="Arial"/>
              </a:rPr>
              <a:t>Do đó hệ phương trình tồn tại nghiệm duy nhất</a:t>
            </a:r>
            <a:endParaRPr sz="2800" cap="none">
              <a:solidFill>
                <a:schemeClr val="dk1"/>
              </a:solidFill>
              <a:latin typeface="Arial"/>
              <a:ea typeface="Arial"/>
              <a:cs typeface="Arial"/>
              <a:sym typeface="Arial"/>
            </a:endParaRPr>
          </a:p>
          <a:p>
            <a:pPr indent="-171450" lvl="0" marL="285750" marR="0" rtl="0" algn="l">
              <a:spcBef>
                <a:spcPts val="1000"/>
              </a:spcBef>
              <a:spcAft>
                <a:spcPts val="0"/>
              </a:spcAft>
              <a:buClr>
                <a:schemeClr val="dk1"/>
              </a:buClr>
              <a:buSzPts val="1800"/>
              <a:buFont typeface="Arial"/>
              <a:buNone/>
            </a:pPr>
            <a:r>
              <a:t/>
            </a:r>
            <a:endParaRPr sz="1800" cap="none">
              <a:solidFill>
                <a:schemeClr val="dk1"/>
              </a:solidFill>
              <a:latin typeface="Arial"/>
              <a:ea typeface="Arial"/>
              <a:cs typeface="Arial"/>
              <a:sym typeface="Arial"/>
            </a:endParaRPr>
          </a:p>
        </p:txBody>
      </p:sp>
      <p:sp>
        <p:nvSpPr>
          <p:cNvPr id="2086" name="Google Shape;2086;p8"/>
          <p:cNvSpPr txBox="1"/>
          <p:nvPr/>
        </p:nvSpPr>
        <p:spPr>
          <a:xfrm>
            <a:off x="1236898" y="735617"/>
            <a:ext cx="8655555" cy="102829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1"/>
              </a:buClr>
              <a:buSzPts val="3600"/>
              <a:buFont typeface="Arial"/>
              <a:buNone/>
            </a:pPr>
            <a:r>
              <a:rPr lang="en-US" sz="3600" cap="none">
                <a:solidFill>
                  <a:schemeClr val="dk1"/>
                </a:solidFill>
                <a:latin typeface="Arial"/>
                <a:ea typeface="Arial"/>
                <a:cs typeface="Arial"/>
                <a:sym typeface="Arial"/>
              </a:rPr>
              <a:t>SỰ DUY NHẤT CỦA ĐA THỨC NỘI SUY</a:t>
            </a:r>
            <a:endParaRPr sz="3600" cap="none">
              <a:solidFill>
                <a:schemeClr val="dk1"/>
              </a:solidFill>
              <a:latin typeface="Arial"/>
              <a:ea typeface="Arial"/>
              <a:cs typeface="Arial"/>
              <a:sym typeface="Arial"/>
            </a:endParaRPr>
          </a:p>
        </p:txBody>
      </p:sp>
      <p:pic>
        <p:nvPicPr>
          <p:cNvPr descr="A picture containing diagram&#10;&#10;Description automatically generated" id="2087" name="Google Shape;2087;p8"/>
          <p:cNvPicPr preferRelativeResize="0"/>
          <p:nvPr/>
        </p:nvPicPr>
        <p:blipFill rotWithShape="1">
          <a:blip r:embed="rId3">
            <a:alphaModFix/>
          </a:blip>
          <a:srcRect b="0" l="0" r="0" t="0"/>
          <a:stretch/>
        </p:blipFill>
        <p:spPr>
          <a:xfrm>
            <a:off x="5411672" y="2682472"/>
            <a:ext cx="6095593" cy="2011545"/>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7"/>
                                        </p:tgtEl>
                                        <p:attrNameLst>
                                          <p:attrName>style.visibility</p:attrName>
                                        </p:attrNameLst>
                                      </p:cBhvr>
                                      <p:to>
                                        <p:strVal val="visible"/>
                                      </p:to>
                                    </p:set>
                                    <p:anim calcmode="lin" valueType="num">
                                      <p:cBhvr additive="base">
                                        <p:cTn dur="500"/>
                                        <p:tgtEl>
                                          <p:spTgt spid="20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500"/>
                                        <p:tgtEl>
                                          <p:spTgt spid="2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9"/>
          <p:cNvSpPr txBox="1"/>
          <p:nvPr/>
        </p:nvSpPr>
        <p:spPr>
          <a:xfrm>
            <a:off x="685801" y="609600"/>
            <a:ext cx="10131425" cy="145626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600"/>
              <a:buFont typeface="Arial"/>
              <a:buChar char="•"/>
            </a:pPr>
            <a:r>
              <a:rPr lang="en-US" sz="3600" cap="none">
                <a:solidFill>
                  <a:schemeClr val="dk1"/>
                </a:solidFill>
                <a:latin typeface="Calibri"/>
                <a:ea typeface="Calibri"/>
                <a:cs typeface="Calibri"/>
                <a:sym typeface="Calibri"/>
              </a:rPr>
              <a:t>LAGRANGIAN INTERPOLATION</a:t>
            </a:r>
            <a:endParaRPr sz="3600" cap="none">
              <a:solidFill>
                <a:schemeClr val="dk1"/>
              </a:solidFill>
              <a:latin typeface="Arial"/>
              <a:ea typeface="Arial"/>
              <a:cs typeface="Arial"/>
              <a:sym typeface="Arial"/>
            </a:endParaRPr>
          </a:p>
        </p:txBody>
      </p:sp>
      <p:sp>
        <p:nvSpPr>
          <p:cNvPr id="2093" name="Google Shape;2093;p9"/>
          <p:cNvSpPr txBox="1"/>
          <p:nvPr/>
        </p:nvSpPr>
        <p:spPr>
          <a:xfrm>
            <a:off x="1145525" y="1490322"/>
            <a:ext cx="10276982" cy="5024967"/>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chemeClr val="dk1"/>
              </a:buClr>
              <a:buSzPts val="2600"/>
              <a:buFont typeface="Arial"/>
              <a:buChar char="•"/>
            </a:pPr>
            <a:r>
              <a:rPr b="1" i="1" lang="en-US" sz="2600" u="sng" cap="none">
                <a:solidFill>
                  <a:schemeClr val="dk1"/>
                </a:solidFill>
                <a:latin typeface="Arial"/>
                <a:ea typeface="Arial"/>
                <a:cs typeface="Arial"/>
                <a:sym typeface="Arial"/>
              </a:rPr>
              <a:t>Idea:</a:t>
            </a:r>
            <a:endParaRPr/>
          </a:p>
          <a:p>
            <a:pPr indent="-285750" lvl="1" marL="742950" marR="0" rtl="0" algn="l">
              <a:spcBef>
                <a:spcPts val="1000"/>
              </a:spcBef>
              <a:spcAft>
                <a:spcPts val="0"/>
              </a:spcAft>
              <a:buClr>
                <a:srgbClr val="FFFFFF"/>
              </a:buClr>
              <a:buSzPts val="2400"/>
              <a:buFont typeface="Arial"/>
              <a:buChar char="•"/>
            </a:pPr>
            <a:r>
              <a:rPr b="0" i="1" lang="en-US" sz="2400" u="none" cap="none" strike="noStrike">
                <a:solidFill>
                  <a:schemeClr val="dk1"/>
                </a:solidFill>
                <a:latin typeface="Arial"/>
                <a:ea typeface="Arial"/>
                <a:cs typeface="Arial"/>
                <a:sym typeface="Arial"/>
              </a:rPr>
              <a:t>Đưa ma trận vuông bên trái về ma trận đơn vị</a:t>
            </a:r>
            <a:endParaRPr b="0" i="1" sz="2400" u="none" cap="none" strike="noStrike">
              <a:solidFill>
                <a:schemeClr val="dk1"/>
              </a:solidFill>
              <a:latin typeface="Arial"/>
              <a:ea typeface="Arial"/>
              <a:cs typeface="Arial"/>
              <a:sym typeface="Arial"/>
            </a:endParaRPr>
          </a:p>
          <a:p>
            <a:pPr indent="-285750" lvl="1" marL="742950" marR="0" rtl="0" algn="l">
              <a:spcBef>
                <a:spcPts val="1000"/>
              </a:spcBef>
              <a:spcAft>
                <a:spcPts val="0"/>
              </a:spcAft>
              <a:buClr>
                <a:srgbClr val="FFFFFF"/>
              </a:buClr>
              <a:buSzPts val="2400"/>
              <a:buFont typeface="Arial"/>
              <a:buChar char="•"/>
            </a:pPr>
            <a:r>
              <a:rPr b="0" i="0" lang="en-US" sz="2400" u="none" cap="none" strike="noStrike">
                <a:solidFill>
                  <a:schemeClr val="dk1"/>
                </a:solidFill>
                <a:latin typeface="Arial"/>
                <a:ea typeface="Arial"/>
                <a:cs typeface="Arial"/>
                <a:sym typeface="Arial"/>
              </a:rPr>
              <a:t>Đưa hệ cơ sở cũ </a:t>
            </a:r>
            <a:r>
              <a:rPr b="0" i="1" lang="en-US" sz="2400" u="none" cap="none" strike="noStrike">
                <a:solidFill>
                  <a:schemeClr val="dk1"/>
                </a:solidFill>
                <a:latin typeface="Arial"/>
                <a:ea typeface="Arial"/>
                <a:cs typeface="Arial"/>
                <a:sym typeface="Arial"/>
              </a:rPr>
              <a:t>{1, x, x</a:t>
            </a:r>
            <a:r>
              <a:rPr b="0" baseline="30000" i="1" lang="en-US" sz="2400" u="none" cap="none" strike="noStrike">
                <a:solidFill>
                  <a:schemeClr val="dk1"/>
                </a:solidFill>
                <a:latin typeface="Arial"/>
                <a:ea typeface="Arial"/>
                <a:cs typeface="Arial"/>
                <a:sym typeface="Arial"/>
              </a:rPr>
              <a:t>2</a:t>
            </a:r>
            <a:r>
              <a:rPr b="0" i="1" lang="en-US" sz="2400" u="none" cap="none" strike="noStrike">
                <a:solidFill>
                  <a:schemeClr val="dk1"/>
                </a:solidFill>
                <a:latin typeface="Arial"/>
                <a:ea typeface="Arial"/>
                <a:cs typeface="Arial"/>
                <a:sym typeface="Arial"/>
              </a:rPr>
              <a:t>,…,x</a:t>
            </a:r>
            <a:r>
              <a:rPr b="0" baseline="30000" i="1" lang="en-US" sz="2400" u="none" cap="none" strike="noStrike">
                <a:solidFill>
                  <a:schemeClr val="dk1"/>
                </a:solidFill>
                <a:latin typeface="Arial"/>
                <a:ea typeface="Arial"/>
                <a:cs typeface="Arial"/>
                <a:sym typeface="Arial"/>
              </a:rPr>
              <a:t>n</a:t>
            </a:r>
            <a:r>
              <a:rPr b="0" i="1" lang="en-US" sz="2400" u="none" cap="none" strike="noStrike">
                <a:solidFill>
                  <a:schemeClr val="dk1"/>
                </a:solidFill>
                <a:latin typeface="Arial"/>
                <a:ea typeface="Arial"/>
                <a:cs typeface="Arial"/>
                <a:sym typeface="Arial"/>
              </a:rPr>
              <a:t>}</a:t>
            </a:r>
            <a:r>
              <a:rPr b="0" i="0" lang="en-US" sz="2400" u="none" cap="none" strike="noStrike">
                <a:solidFill>
                  <a:schemeClr val="dk1"/>
                </a:solidFill>
                <a:latin typeface="Arial"/>
                <a:ea typeface="Arial"/>
                <a:cs typeface="Arial"/>
                <a:sym typeface="Arial"/>
              </a:rPr>
              <a:t> về hệ cơ sở mới {L</a:t>
            </a:r>
            <a:r>
              <a:rPr b="0" baseline="-25000" i="0" lang="en-US" sz="2400" u="none" cap="none" strike="noStrike">
                <a:solidFill>
                  <a:schemeClr val="dk1"/>
                </a:solidFill>
                <a:latin typeface="Cambria"/>
                <a:ea typeface="Cambria"/>
                <a:cs typeface="Cambria"/>
                <a:sym typeface="Cambria"/>
              </a:rPr>
              <a:t>0</a:t>
            </a:r>
            <a:r>
              <a:rPr b="0" i="0" lang="en-US" sz="2400" u="none" cap="none" strike="noStrike">
                <a:solidFill>
                  <a:schemeClr val="dk1"/>
                </a:solidFill>
                <a:latin typeface="Arial"/>
                <a:ea typeface="Arial"/>
                <a:cs typeface="Arial"/>
                <a:sym typeface="Arial"/>
              </a:rPr>
              <a:t>(x), L</a:t>
            </a:r>
            <a:r>
              <a:rPr b="0" baseline="-25000" i="0" lang="en-US" sz="2400" u="none" cap="none" strike="noStrike">
                <a:solidFill>
                  <a:schemeClr val="dk1"/>
                </a:solidFill>
                <a:latin typeface="Arial"/>
                <a:ea typeface="Arial"/>
                <a:cs typeface="Arial"/>
                <a:sym typeface="Arial"/>
              </a:rPr>
              <a:t>1</a:t>
            </a:r>
            <a:r>
              <a:rPr b="0" i="0" lang="en-US" sz="2400" u="none" cap="none" strike="noStrike">
                <a:solidFill>
                  <a:schemeClr val="dk1"/>
                </a:solidFill>
                <a:latin typeface="Arial"/>
                <a:ea typeface="Arial"/>
                <a:cs typeface="Arial"/>
                <a:sym typeface="Arial"/>
              </a:rPr>
              <a:t>(x),…, L</a:t>
            </a:r>
            <a:r>
              <a:rPr b="0" baseline="-25000" i="0" lang="en-US" sz="2400" u="none" cap="none" strike="noStrike">
                <a:solidFill>
                  <a:schemeClr val="dk1"/>
                </a:solidFill>
                <a:latin typeface="Arial"/>
                <a:ea typeface="Arial"/>
                <a:cs typeface="Arial"/>
                <a:sym typeface="Arial"/>
              </a:rPr>
              <a:t>n</a:t>
            </a:r>
            <a:r>
              <a:rPr b="0" i="0" lang="en-US" sz="2400" u="none" cap="none" strike="noStrike">
                <a:solidFill>
                  <a:schemeClr val="dk1"/>
                </a:solidFill>
                <a:latin typeface="Arial"/>
                <a:ea typeface="Arial"/>
                <a:cs typeface="Arial"/>
                <a:sym typeface="Arial"/>
              </a:rPr>
              <a:t>(x)}sao cho :</a:t>
            </a:r>
            <a:endParaRPr b="1" i="1" sz="2400" u="sng" cap="none" strike="noStrike">
              <a:solidFill>
                <a:schemeClr val="dk1"/>
              </a:solidFill>
              <a:latin typeface="Arial"/>
              <a:ea typeface="Arial"/>
              <a:cs typeface="Arial"/>
              <a:sym typeface="Arial"/>
            </a:endParaRPr>
          </a:p>
          <a:p>
            <a:pPr indent="0" lvl="1" marL="457200" marR="0" rtl="0" algn="ctr">
              <a:spcBef>
                <a:spcPts val="10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P(x)=</a:t>
            </a:r>
            <a:r>
              <a:rPr b="0" i="0" lang="en-US" sz="2400" u="none" cap="none" strike="noStrike">
                <a:solidFill>
                  <a:schemeClr val="dk1"/>
                </a:solidFill>
                <a:latin typeface="Calibri"/>
                <a:ea typeface="Calibri"/>
                <a:cs typeface="Calibri"/>
                <a:sym typeface="Calibri"/>
              </a:rPr>
              <a:t>b</a:t>
            </a:r>
            <a:r>
              <a:rPr b="0" baseline="-25000" i="0" lang="en-US" sz="2400" u="none" cap="none" strike="noStrike">
                <a:solidFill>
                  <a:schemeClr val="dk1"/>
                </a:solidFill>
                <a:latin typeface="Cambria"/>
                <a:ea typeface="Cambria"/>
                <a:cs typeface="Cambria"/>
                <a:sym typeface="Cambria"/>
              </a:rPr>
              <a:t>0 </a:t>
            </a:r>
            <a:r>
              <a:rPr b="0" i="0" lang="en-US" sz="2400" u="none" cap="none" strike="noStrike">
                <a:solidFill>
                  <a:schemeClr val="dk1"/>
                </a:solidFill>
                <a:latin typeface="Calibri"/>
                <a:ea typeface="Calibri"/>
                <a:cs typeface="Calibri"/>
                <a:sym typeface="Calibri"/>
              </a:rPr>
              <a:t>L</a:t>
            </a:r>
            <a:r>
              <a:rPr b="0" baseline="-25000" i="0" lang="en-US" sz="2400" u="none" cap="none" strike="noStrike">
                <a:solidFill>
                  <a:schemeClr val="dk1"/>
                </a:solidFill>
                <a:latin typeface="Cambria"/>
                <a:ea typeface="Cambria"/>
                <a:cs typeface="Cambria"/>
                <a:sym typeface="Cambria"/>
              </a:rPr>
              <a:t>0</a:t>
            </a:r>
            <a:r>
              <a:rPr b="0" i="0" lang="en-US" sz="2400" u="none" cap="none" strike="noStrike">
                <a:solidFill>
                  <a:schemeClr val="dk1"/>
                </a:solidFill>
                <a:latin typeface="Arial"/>
                <a:ea typeface="Arial"/>
                <a:cs typeface="Arial"/>
                <a:sym typeface="Arial"/>
              </a:rPr>
              <a:t>(x)+b</a:t>
            </a:r>
            <a:r>
              <a:rPr b="0" baseline="-25000" i="0" lang="en-US" sz="2400" u="none" cap="none" strike="noStrike">
                <a:solidFill>
                  <a:schemeClr val="dk1"/>
                </a:solidFill>
                <a:latin typeface="Cambria"/>
                <a:ea typeface="Cambria"/>
                <a:cs typeface="Cambria"/>
                <a:sym typeface="Cambria"/>
              </a:rPr>
              <a:t>1</a:t>
            </a:r>
            <a:r>
              <a:rPr b="0" i="0" lang="en-US" sz="2400" u="none" cap="none" strike="noStrike">
                <a:solidFill>
                  <a:schemeClr val="dk1"/>
                </a:solidFill>
                <a:latin typeface="Arial"/>
                <a:ea typeface="Arial"/>
                <a:cs typeface="Arial"/>
                <a:sym typeface="Arial"/>
              </a:rPr>
              <a:t> L</a:t>
            </a:r>
            <a:r>
              <a:rPr b="0" baseline="-25000" i="0" lang="en-US" sz="2400" u="none" cap="none" strike="noStrike">
                <a:solidFill>
                  <a:schemeClr val="dk1"/>
                </a:solidFill>
                <a:latin typeface="Arial"/>
                <a:ea typeface="Arial"/>
                <a:cs typeface="Arial"/>
                <a:sym typeface="Arial"/>
              </a:rPr>
              <a:t>1</a:t>
            </a:r>
            <a:r>
              <a:rPr b="0" i="0" lang="en-US" sz="2400" u="none" cap="none" strike="noStrike">
                <a:solidFill>
                  <a:schemeClr val="dk1"/>
                </a:solidFill>
                <a:latin typeface="Arial"/>
                <a:ea typeface="Arial"/>
                <a:cs typeface="Arial"/>
                <a:sym typeface="Arial"/>
              </a:rPr>
              <a:t>(x)+…+ b</a:t>
            </a:r>
            <a:r>
              <a:rPr b="0" baseline="-25000" i="0" lang="en-US" sz="2400" u="none" cap="none" strike="noStrike">
                <a:solidFill>
                  <a:schemeClr val="dk1"/>
                </a:solidFill>
                <a:latin typeface="Cambria"/>
                <a:ea typeface="Cambria"/>
                <a:cs typeface="Cambria"/>
                <a:sym typeface="Cambria"/>
              </a:rPr>
              <a:t>n</a:t>
            </a:r>
            <a:r>
              <a:rPr b="0" i="0" lang="en-US" sz="2400" u="none" cap="none" strike="noStrike">
                <a:solidFill>
                  <a:schemeClr val="dk1"/>
                </a:solidFill>
                <a:latin typeface="Calibri"/>
                <a:ea typeface="Calibri"/>
                <a:cs typeface="Calibri"/>
                <a:sym typeface="Calibri"/>
              </a:rPr>
              <a:t>L</a:t>
            </a:r>
            <a:r>
              <a:rPr b="0" baseline="-25000" i="0" lang="en-US" sz="2400" u="none" cap="none" strike="noStrike">
                <a:solidFill>
                  <a:schemeClr val="dk1"/>
                </a:solidFill>
                <a:latin typeface="Arial"/>
                <a:ea typeface="Arial"/>
                <a:cs typeface="Arial"/>
                <a:sym typeface="Arial"/>
              </a:rPr>
              <a:t>n</a:t>
            </a:r>
            <a:r>
              <a:rPr b="0" i="0" lang="en-US" sz="2400" u="none" cap="none" strike="noStrike">
                <a:solidFill>
                  <a:schemeClr val="dk1"/>
                </a:solidFill>
                <a:latin typeface="Arial"/>
                <a:ea typeface="Arial"/>
                <a:cs typeface="Arial"/>
                <a:sym typeface="Arial"/>
              </a:rPr>
              <a:t>(x)</a:t>
            </a:r>
            <a:endParaRPr/>
          </a:p>
          <a:p>
            <a:pPr indent="0" lvl="1" marL="45720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ctr">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l">
              <a:spcBef>
                <a:spcPts val="10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=&gt; Ta xây dựng L</a:t>
            </a:r>
            <a:r>
              <a:rPr b="0" baseline="-25000" i="0" lang="en-US" sz="2400" u="none" cap="none" strike="noStrike">
                <a:solidFill>
                  <a:schemeClr val="dk1"/>
                </a:solidFill>
                <a:latin typeface="Cambria"/>
                <a:ea typeface="Cambria"/>
                <a:cs typeface="Cambria"/>
                <a:sym typeface="Cambria"/>
              </a:rPr>
              <a:t>i</a:t>
            </a:r>
            <a:r>
              <a:rPr b="0" i="0" lang="en-US" sz="2400" u="none" cap="none" strike="noStrike">
                <a:solidFill>
                  <a:schemeClr val="dk1"/>
                </a:solidFill>
                <a:latin typeface="Arial"/>
                <a:ea typeface="Arial"/>
                <a:cs typeface="Arial"/>
                <a:sym typeface="Arial"/>
              </a:rPr>
              <a:t>(x) (i=0,n) sao cho ma trận trên là ma trận đơn vị</a:t>
            </a:r>
            <a:endParaRPr/>
          </a:p>
          <a:p>
            <a:pPr indent="0" lvl="0" marL="0" marR="0" rtl="0" algn="l">
              <a:spcBef>
                <a:spcPts val="1000"/>
              </a:spcBef>
              <a:spcAft>
                <a:spcPts val="0"/>
              </a:spcAft>
              <a:buClr>
                <a:srgbClr val="FFFFFF"/>
              </a:buClr>
              <a:buSzPts val="1800"/>
              <a:buFont typeface="Arial"/>
              <a:buNone/>
            </a:pPr>
            <a:r>
              <a:t/>
            </a:r>
            <a:endParaRPr sz="1800" cap="none">
              <a:solidFill>
                <a:schemeClr val="dk1"/>
              </a:solidFill>
              <a:latin typeface="Arial"/>
              <a:ea typeface="Arial"/>
              <a:cs typeface="Arial"/>
              <a:sym typeface="Arial"/>
            </a:endParaRPr>
          </a:p>
        </p:txBody>
      </p:sp>
      <p:pic>
        <p:nvPicPr>
          <p:cNvPr descr="Text, whiteboard&#10;&#10;Description automatically generated" id="2094" name="Google Shape;2094;p9"/>
          <p:cNvPicPr preferRelativeResize="0"/>
          <p:nvPr/>
        </p:nvPicPr>
        <p:blipFill rotWithShape="1">
          <a:blip r:embed="rId3">
            <a:alphaModFix/>
          </a:blip>
          <a:srcRect b="0" l="0" r="0" t="0"/>
          <a:stretch/>
        </p:blipFill>
        <p:spPr>
          <a:xfrm>
            <a:off x="4114989" y="4012178"/>
            <a:ext cx="3902074" cy="13516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COLOR">
      <a:dk1>
        <a:srgbClr val="000000"/>
      </a:dk1>
      <a:lt1>
        <a:srgbClr val="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 COLOR - 104">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s Slide Master">
  <a:themeElements>
    <a:clrScheme name="ALLPPT COLOR - 104">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2019-01-14T06:35:35Z</dcterms:created>
  <dc:creator>Allppt.com</dc:creator>
</cp:coreProperties>
</file>